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3.jpeg" ContentType="image/jpeg"/>
  <Override PartName="/ppt/media/image8.jpeg" ContentType="image/jpeg"/>
  <Override PartName="/ppt/media/image11.jpeg" ContentType="image/jpeg"/>
  <Override PartName="/ppt/media/image12.jpeg" ContentType="image/jpeg"/>
  <Override PartName="/ppt/media/image9.jpeg" ContentType="image/jpeg"/>
  <Override PartName="/ppt/media/image7.jpeg" ContentType="image/jpeg"/>
  <Override PartName="/ppt/media/image10.jpeg" ContentType="image/jpeg"/>
  <Override PartName="/ppt/media/image20.png" ContentType="image/png"/>
  <Override PartName="/ppt/media/image6.jpeg" ContentType="image/jpeg"/>
  <Override PartName="/ppt/media/image1.png" ContentType="image/png"/>
  <Override PartName="/ppt/media/image5.jpeg" ContentType="image/jpeg"/>
  <Override PartName="/ppt/media/image4.jpeg" ContentType="image/jpeg"/>
  <Override PartName="/ppt/media/image25.png" ContentType="image/png"/>
  <Override PartName="/ppt/media/image24.jpeg" ContentType="image/jpeg"/>
  <Override PartName="/ppt/media/image21.jpeg" ContentType="image/jpeg"/>
  <Override PartName="/ppt/media/image23.jpeg" ContentType="image/jpeg"/>
  <Override PartName="/ppt/media/image19.png" ContentType="image/png"/>
  <Override PartName="/ppt/media/image17.jpeg" ContentType="image/jpeg"/>
  <Override PartName="/ppt/media/image26.png" ContentType="image/png"/>
  <Override PartName="/ppt/media/image18.jpeg" ContentType="image/jpeg"/>
  <Override PartName="/ppt/media/image16.jpeg" ContentType="image/jpeg"/>
  <Override PartName="/ppt/media/image15.jpeg" ContentType="image/jpeg"/>
  <Override PartName="/ppt/media/image14.jpeg" ContentType="image/jpeg"/>
  <Override PartName="/ppt/media/image3.png" ContentType="image/png"/>
  <Override PartName="/ppt/media/image2.png" ContentType="image/png"/>
  <Override PartName="/ppt/media/image22.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65.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harts/chart1.xml" ContentType="application/vnd.openxmlformats-officedocument.drawingml.chart+xml"/>
  <Override PartName="/ppt/notesSlides/_rels/notesSlide59.xml.rels" ContentType="application/vnd.openxmlformats-package.relationships+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notesMasterIdLst>
    <p:notesMasterId r:id="rId26"/>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notesMaster" Target="notesMasters/notesMaster1.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slide" Target="slides/slide50.xml"/><Relationship Id="rId77" Type="http://schemas.openxmlformats.org/officeDocument/2006/relationships/slide" Target="slides/slide51.xml"/><Relationship Id="rId78" Type="http://schemas.openxmlformats.org/officeDocument/2006/relationships/slide" Target="slides/slide52.xml"/><Relationship Id="rId79" Type="http://schemas.openxmlformats.org/officeDocument/2006/relationships/slide" Target="slides/slide53.xml"/><Relationship Id="rId80" Type="http://schemas.openxmlformats.org/officeDocument/2006/relationships/slide" Target="slides/slide54.xml"/><Relationship Id="rId81" Type="http://schemas.openxmlformats.org/officeDocument/2006/relationships/slide" Target="slides/slide55.xml"/><Relationship Id="rId82" Type="http://schemas.openxmlformats.org/officeDocument/2006/relationships/slide" Target="slides/slide56.xml"/><Relationship Id="rId83" Type="http://schemas.openxmlformats.org/officeDocument/2006/relationships/slide" Target="slides/slide57.xml"/><Relationship Id="rId84" Type="http://schemas.openxmlformats.org/officeDocument/2006/relationships/slide" Target="slides/slide58.xml"/><Relationship Id="rId85" Type="http://schemas.openxmlformats.org/officeDocument/2006/relationships/slide" Target="slides/slide59.xml"/><Relationship Id="rId86" Type="http://schemas.openxmlformats.org/officeDocument/2006/relationships/slide" Target="slides/slide60.xml"/><Relationship Id="rId87" Type="http://schemas.openxmlformats.org/officeDocument/2006/relationships/slide" Target="slides/slide61.xml"/><Relationship Id="rId88" Type="http://schemas.openxmlformats.org/officeDocument/2006/relationships/slide" Target="slides/slide62.xml"/><Relationship Id="rId89" Type="http://schemas.openxmlformats.org/officeDocument/2006/relationships/slide" Target="slides/slide63.xml"/><Relationship Id="rId90" Type="http://schemas.openxmlformats.org/officeDocument/2006/relationships/slide" Target="slides/slide64.xml"/><Relationship Id="rId91" Type="http://schemas.openxmlformats.org/officeDocument/2006/relationships/slide" Target="slides/slide65.xml"/><Relationship Id="rId92" Type="http://schemas.openxmlformats.org/officeDocument/2006/relationships/slide" Target="slides/slide66.xml"/><Relationship Id="rId9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0</c:f>
              <c:numCache>
                <c:formatCode>General</c:formatCode>
                <c:ptCount val="53"/>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1</c:f>
              <c:numCache>
                <c:formatCode>General</c:formatCode>
                <c:ptCount val="53"/>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pt idx="52">
                  <c:v>5.2</c:v>
                </c:pt>
              </c:numCache>
            </c:numRef>
          </c:val>
        </c:ser>
        <c:gapWidth val="100"/>
        <c:overlap val="100"/>
        <c:axId val="84293116"/>
        <c:axId val="73107494"/>
      </c:barChart>
      <c:catAx>
        <c:axId val="84293116"/>
        <c:scaling>
          <c:orientation val="minMax"/>
        </c:scaling>
        <c:delete val="0"/>
        <c:axPos val="b"/>
        <c:title>
          <c:tx>
            <c:rich>
              <a:bodyPr rot="0"/>
              <a:lstStyle/>
              <a:p>
                <a:pPr>
                  <a:defRPr b="0" lang="en-US" sz="900" spc="-1" strike="noStrike">
                    <a:solidFill>
                      <a:srgbClr val="000000"/>
                    </a:solidFill>
                    <a:latin typeface="DejaVu Sans"/>
                    <a:ea typeface="DejaVu Sans"/>
                  </a:defRPr>
                </a:pPr>
                <a:r>
                  <a:rPr b="0" lang="en-US"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73107494"/>
        <c:crosses val="autoZero"/>
        <c:auto val="1"/>
        <c:lblAlgn val="ctr"/>
        <c:lblOffset val="100"/>
        <c:noMultiLvlLbl val="0"/>
      </c:catAx>
      <c:valAx>
        <c:axId val="73107494"/>
        <c:scaling>
          <c:orientation val="minMax"/>
          <c:max val="1"/>
          <c:min val="0"/>
        </c:scaling>
        <c:delete val="1"/>
        <c:axPos val="l"/>
        <c:numFmt formatCode="[$-809]0%" sourceLinked="1"/>
        <c:majorTickMark val="out"/>
        <c:minorTickMark val="none"/>
        <c:tickLblPos val="nextTo"/>
        <c:spPr>
          <a:ln w="6480">
            <a:solidFill>
              <a:srgbClr val="878787"/>
            </a:solidFill>
            <a:round/>
          </a:ln>
        </c:spPr>
        <c:txPr>
          <a:bodyPr/>
          <a:lstStyle/>
          <a:p>
            <a:pPr>
              <a:defRPr b="0" sz="1000" spc="-1" strike="noStrike">
                <a:solidFill>
                  <a:srgbClr val="000000"/>
                </a:solidFill>
                <a:latin typeface="Arial"/>
                <a:ea typeface="DejaVu Sans"/>
              </a:defRPr>
            </a:pPr>
          </a:p>
        </c:txPr>
        <c:crossAx val="84293116"/>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30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31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31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1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1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F397AE6B-CAA8-42E3-8536-479B15A04C5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217440" y="812880"/>
            <a:ext cx="7116840" cy="4000680"/>
          </a:xfrm>
          <a:prstGeom prst="rect">
            <a:avLst/>
          </a:prstGeom>
          <a:ln w="0">
            <a:noFill/>
          </a:ln>
        </p:spPr>
      </p:sp>
      <p:sp>
        <p:nvSpPr>
          <p:cNvPr id="618"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619" name="CustomShape 3"/>
          <p:cNvSpPr/>
          <p:nvPr/>
        </p:nvSpPr>
        <p:spPr>
          <a:xfrm>
            <a:off x="4278960" y="10157400"/>
            <a:ext cx="3272760" cy="526320"/>
          </a:xfrm>
          <a:prstGeom prst="rect">
            <a:avLst/>
          </a:prstGeom>
          <a:noFill/>
          <a:ln w="0">
            <a:noFill/>
          </a:ln>
        </p:spPr>
        <p:style>
          <a:lnRef idx="0"/>
          <a:fillRef idx="0"/>
          <a:effectRef idx="0"/>
          <a:fontRef idx="minor"/>
        </p:style>
        <p:txBody>
          <a:bodyPr lIns="0" rIns="0" tIns="0" bIns="0" anchor="b">
            <a:noAutofit/>
          </a:bodyPr>
          <a:p>
            <a:pPr algn="r" defTabSz="914400">
              <a:lnSpc>
                <a:spcPct val="100000"/>
              </a:lnSpc>
            </a:pPr>
            <a:fld id="{E0CD4442-6AC8-4087-A835-0FC5A71CF92F}"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55AD8AD-9B42-44A3-BE05-0ECC77096B8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7760" cy="557640"/>
          </a:xfrm>
          <a:prstGeom prst="rect">
            <a:avLst/>
          </a:prstGeom>
          <a:ln w="0">
            <a:noFill/>
          </a:ln>
        </p:spPr>
      </p:pic>
      <p:pic>
        <p:nvPicPr>
          <p:cNvPr id="4" name="Grafik 2" descr=""/>
          <p:cNvPicPr/>
          <p:nvPr/>
        </p:nvPicPr>
        <p:blipFill>
          <a:blip r:embed="rId3"/>
          <a:stretch/>
        </p:blipFill>
        <p:spPr>
          <a:xfrm>
            <a:off x="7430400" y="134640"/>
            <a:ext cx="3693600" cy="509760"/>
          </a:xfrm>
          <a:prstGeom prst="rect">
            <a:avLst/>
          </a:prstGeom>
          <a:ln w="0">
            <a:noFill/>
          </a:ln>
        </p:spPr>
      </p:pic>
      <p:sp>
        <p:nvSpPr>
          <p:cNvPr id="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4CEB831-8A74-4FD6-8549-72145874E69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25" name="Picture 19" descr="Logo_TUC_de_RGB"/>
          <p:cNvPicPr/>
          <p:nvPr/>
        </p:nvPicPr>
        <p:blipFill>
          <a:blip r:embed="rId2"/>
          <a:stretch/>
        </p:blipFill>
        <p:spPr>
          <a:xfrm>
            <a:off x="0" y="0"/>
            <a:ext cx="3047760" cy="557640"/>
          </a:xfrm>
          <a:prstGeom prst="rect">
            <a:avLst/>
          </a:prstGeom>
          <a:ln w="0">
            <a:noFill/>
          </a:ln>
        </p:spPr>
      </p:pic>
      <p:pic>
        <p:nvPicPr>
          <p:cNvPr id="126" name="Grafik 2" descr=""/>
          <p:cNvPicPr/>
          <p:nvPr/>
        </p:nvPicPr>
        <p:blipFill>
          <a:blip r:embed="rId3"/>
          <a:stretch/>
        </p:blipFill>
        <p:spPr>
          <a:xfrm>
            <a:off x="7430400" y="134640"/>
            <a:ext cx="3693600" cy="509760"/>
          </a:xfrm>
          <a:prstGeom prst="rect">
            <a:avLst/>
          </a:prstGeom>
          <a:ln w="0">
            <a:noFill/>
          </a:ln>
        </p:spPr>
      </p:pic>
      <p:sp>
        <p:nvSpPr>
          <p:cNvPr id="12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393948B-7967-4ED2-B10E-F2A854232A6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9" name="Picture 19" descr="Logo_TUC_de_RGB"/>
          <p:cNvPicPr/>
          <p:nvPr/>
        </p:nvPicPr>
        <p:blipFill>
          <a:blip r:embed="rId2"/>
          <a:stretch/>
        </p:blipFill>
        <p:spPr>
          <a:xfrm>
            <a:off x="0" y="0"/>
            <a:ext cx="3047760" cy="557640"/>
          </a:xfrm>
          <a:prstGeom prst="rect">
            <a:avLst/>
          </a:prstGeom>
          <a:ln w="0">
            <a:noFill/>
          </a:ln>
        </p:spPr>
      </p:pic>
      <p:pic>
        <p:nvPicPr>
          <p:cNvPr id="140" name="Grafik 2" descr=""/>
          <p:cNvPicPr/>
          <p:nvPr/>
        </p:nvPicPr>
        <p:blipFill>
          <a:blip r:embed="rId3"/>
          <a:stretch/>
        </p:blipFill>
        <p:spPr>
          <a:xfrm>
            <a:off x="7430400" y="134640"/>
            <a:ext cx="3693600" cy="509760"/>
          </a:xfrm>
          <a:prstGeom prst="rect">
            <a:avLst/>
          </a:prstGeom>
          <a:ln w="0">
            <a:noFill/>
          </a:ln>
        </p:spPr>
      </p:pic>
      <p:sp>
        <p:nvSpPr>
          <p:cNvPr id="14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3259936-73CC-4B6E-A09A-033E48D21C5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9" name="Picture 19" descr="Logo_TUC_de_RGB"/>
          <p:cNvPicPr/>
          <p:nvPr/>
        </p:nvPicPr>
        <p:blipFill>
          <a:blip r:embed="rId2"/>
          <a:stretch/>
        </p:blipFill>
        <p:spPr>
          <a:xfrm>
            <a:off x="0" y="0"/>
            <a:ext cx="3047760" cy="557640"/>
          </a:xfrm>
          <a:prstGeom prst="rect">
            <a:avLst/>
          </a:prstGeom>
          <a:ln w="0">
            <a:noFill/>
          </a:ln>
        </p:spPr>
      </p:pic>
      <p:pic>
        <p:nvPicPr>
          <p:cNvPr id="150" name="Grafik 2" descr=""/>
          <p:cNvPicPr/>
          <p:nvPr/>
        </p:nvPicPr>
        <p:blipFill>
          <a:blip r:embed="rId3"/>
          <a:stretch/>
        </p:blipFill>
        <p:spPr>
          <a:xfrm>
            <a:off x="7430400" y="134640"/>
            <a:ext cx="3693600" cy="509760"/>
          </a:xfrm>
          <a:prstGeom prst="rect">
            <a:avLst/>
          </a:prstGeom>
          <a:ln w="0">
            <a:noFill/>
          </a:ln>
        </p:spPr>
      </p:pic>
      <p:sp>
        <p:nvSpPr>
          <p:cNvPr id="15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383E8A8-E28F-48F6-8B2C-341631B4457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7" name="Picture 19" descr="Logo_TUC_de_RGB"/>
          <p:cNvPicPr/>
          <p:nvPr/>
        </p:nvPicPr>
        <p:blipFill>
          <a:blip r:embed="rId2"/>
          <a:stretch/>
        </p:blipFill>
        <p:spPr>
          <a:xfrm>
            <a:off x="0" y="0"/>
            <a:ext cx="3047760" cy="557640"/>
          </a:xfrm>
          <a:prstGeom prst="rect">
            <a:avLst/>
          </a:prstGeom>
          <a:ln w="0">
            <a:noFill/>
          </a:ln>
        </p:spPr>
      </p:pic>
      <p:pic>
        <p:nvPicPr>
          <p:cNvPr id="158" name="Grafik 2" descr=""/>
          <p:cNvPicPr/>
          <p:nvPr/>
        </p:nvPicPr>
        <p:blipFill>
          <a:blip r:embed="rId3"/>
          <a:stretch/>
        </p:blipFill>
        <p:spPr>
          <a:xfrm>
            <a:off x="7430400" y="134640"/>
            <a:ext cx="3693600" cy="509760"/>
          </a:xfrm>
          <a:prstGeom prst="rect">
            <a:avLst/>
          </a:prstGeom>
          <a:ln w="0">
            <a:noFill/>
          </a:ln>
        </p:spPr>
      </p:pic>
      <p:sp>
        <p:nvSpPr>
          <p:cNvPr id="15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095C6DA-C2B0-44B9-98BA-2F31A383264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D27F04C-7B29-4664-90A7-819749D6A20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47760" cy="557640"/>
          </a:xfrm>
          <a:prstGeom prst="rect">
            <a:avLst/>
          </a:prstGeom>
          <a:ln w="0">
            <a:noFill/>
          </a:ln>
        </p:spPr>
      </p:pic>
      <p:pic>
        <p:nvPicPr>
          <p:cNvPr id="174" name="Grafik 2" descr=""/>
          <p:cNvPicPr/>
          <p:nvPr/>
        </p:nvPicPr>
        <p:blipFill>
          <a:blip r:embed="rId3"/>
          <a:stretch/>
        </p:blipFill>
        <p:spPr>
          <a:xfrm>
            <a:off x="7430400" y="134640"/>
            <a:ext cx="3693600" cy="509760"/>
          </a:xfrm>
          <a:prstGeom prst="rect">
            <a:avLst/>
          </a:prstGeom>
          <a:ln w="0">
            <a:noFill/>
          </a:ln>
        </p:spPr>
      </p:pic>
      <p:sp>
        <p:nvSpPr>
          <p:cNvPr id="17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5B646F9-5C0D-422B-B9EB-0F4E0D13832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797E748-EBF5-40AA-B75D-038E2D3EA54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89" name="Picture 19" descr="Logo_TUC_de_RGB"/>
          <p:cNvPicPr/>
          <p:nvPr/>
        </p:nvPicPr>
        <p:blipFill>
          <a:blip r:embed="rId2"/>
          <a:stretch/>
        </p:blipFill>
        <p:spPr>
          <a:xfrm>
            <a:off x="0" y="0"/>
            <a:ext cx="3047760" cy="557640"/>
          </a:xfrm>
          <a:prstGeom prst="rect">
            <a:avLst/>
          </a:prstGeom>
          <a:ln w="0">
            <a:noFill/>
          </a:ln>
        </p:spPr>
      </p:pic>
      <p:pic>
        <p:nvPicPr>
          <p:cNvPr id="190" name="Grafik 2" descr=""/>
          <p:cNvPicPr/>
          <p:nvPr/>
        </p:nvPicPr>
        <p:blipFill>
          <a:blip r:embed="rId3"/>
          <a:stretch/>
        </p:blipFill>
        <p:spPr>
          <a:xfrm>
            <a:off x="7430400" y="134640"/>
            <a:ext cx="3693600" cy="509760"/>
          </a:xfrm>
          <a:prstGeom prst="rect">
            <a:avLst/>
          </a:prstGeom>
          <a:ln w="0">
            <a:noFill/>
          </a:ln>
        </p:spPr>
      </p:pic>
      <p:sp>
        <p:nvSpPr>
          <p:cNvPr id="19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267AC0C-D35F-4A12-BC3F-ED507A9C95A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1621696-E8D7-481A-8912-7971FDC510F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47760" cy="557640"/>
          </a:xfrm>
          <a:prstGeom prst="rect">
            <a:avLst/>
          </a:prstGeom>
          <a:ln w="0">
            <a:noFill/>
          </a:ln>
        </p:spPr>
      </p:pic>
      <p:pic>
        <p:nvPicPr>
          <p:cNvPr id="206" name="Grafik 2" descr=""/>
          <p:cNvPicPr/>
          <p:nvPr/>
        </p:nvPicPr>
        <p:blipFill>
          <a:blip r:embed="rId3"/>
          <a:stretch/>
        </p:blipFill>
        <p:spPr>
          <a:xfrm>
            <a:off x="7430400" y="134640"/>
            <a:ext cx="3693600" cy="509760"/>
          </a:xfrm>
          <a:prstGeom prst="rect">
            <a:avLst/>
          </a:prstGeom>
          <a:ln w="0">
            <a:noFill/>
          </a:ln>
        </p:spPr>
      </p:pic>
      <p:sp>
        <p:nvSpPr>
          <p:cNvPr id="20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0C1D732-703C-4CE3-81B4-0D237F64087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9189DDB-A494-4C6E-9565-45DB66DB58B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9" name="Picture 19" descr="Logo_TUC_de_RGB"/>
          <p:cNvPicPr/>
          <p:nvPr/>
        </p:nvPicPr>
        <p:blipFill>
          <a:blip r:embed="rId2"/>
          <a:stretch/>
        </p:blipFill>
        <p:spPr>
          <a:xfrm>
            <a:off x="0" y="0"/>
            <a:ext cx="3047760" cy="557640"/>
          </a:xfrm>
          <a:prstGeom prst="rect">
            <a:avLst/>
          </a:prstGeom>
          <a:ln w="0">
            <a:noFill/>
          </a:ln>
        </p:spPr>
      </p:pic>
      <p:pic>
        <p:nvPicPr>
          <p:cNvPr id="220" name="Grafik 2" descr=""/>
          <p:cNvPicPr/>
          <p:nvPr/>
        </p:nvPicPr>
        <p:blipFill>
          <a:blip r:embed="rId3"/>
          <a:stretch/>
        </p:blipFill>
        <p:spPr>
          <a:xfrm>
            <a:off x="7430400" y="134640"/>
            <a:ext cx="3693600" cy="509760"/>
          </a:xfrm>
          <a:prstGeom prst="rect">
            <a:avLst/>
          </a:prstGeom>
          <a:ln w="0">
            <a:noFill/>
          </a:ln>
        </p:spPr>
      </p:pic>
      <p:sp>
        <p:nvSpPr>
          <p:cNvPr id="22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E7382C6-81A7-43FB-AF6E-5B9765AB234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8"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316BA24-AC72-4A25-A259-90A1A9B6432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7" name="Picture 19" descr="Logo_TUC_de_RGB"/>
          <p:cNvPicPr/>
          <p:nvPr/>
        </p:nvPicPr>
        <p:blipFill>
          <a:blip r:embed="rId2"/>
          <a:stretch/>
        </p:blipFill>
        <p:spPr>
          <a:xfrm>
            <a:off x="0" y="0"/>
            <a:ext cx="3047760" cy="557640"/>
          </a:xfrm>
          <a:prstGeom prst="rect">
            <a:avLst/>
          </a:prstGeom>
          <a:ln w="0">
            <a:noFill/>
          </a:ln>
        </p:spPr>
      </p:pic>
      <p:pic>
        <p:nvPicPr>
          <p:cNvPr id="238" name="Grafik 2" descr=""/>
          <p:cNvPicPr/>
          <p:nvPr/>
        </p:nvPicPr>
        <p:blipFill>
          <a:blip r:embed="rId3"/>
          <a:stretch/>
        </p:blipFill>
        <p:spPr>
          <a:xfrm>
            <a:off x="7430400" y="134640"/>
            <a:ext cx="3693600" cy="509760"/>
          </a:xfrm>
          <a:prstGeom prst="rect">
            <a:avLst/>
          </a:prstGeom>
          <a:ln w="0">
            <a:noFill/>
          </a:ln>
        </p:spPr>
      </p:pic>
      <p:sp>
        <p:nvSpPr>
          <p:cNvPr id="23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71C54E9-E4E1-445E-BDBD-C0C9BF3E506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EEDF77A-A7B1-4EE2-A571-20C8CD2A784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5" name="Picture 19" descr="Logo_TUC_de_RGB"/>
          <p:cNvPicPr/>
          <p:nvPr/>
        </p:nvPicPr>
        <p:blipFill>
          <a:blip r:embed="rId2"/>
          <a:stretch/>
        </p:blipFill>
        <p:spPr>
          <a:xfrm>
            <a:off x="0" y="0"/>
            <a:ext cx="3047760" cy="557640"/>
          </a:xfrm>
          <a:prstGeom prst="rect">
            <a:avLst/>
          </a:prstGeom>
          <a:ln w="0">
            <a:noFill/>
          </a:ln>
        </p:spPr>
      </p:pic>
      <p:pic>
        <p:nvPicPr>
          <p:cNvPr id="246" name="Grafik 2" descr=""/>
          <p:cNvPicPr/>
          <p:nvPr/>
        </p:nvPicPr>
        <p:blipFill>
          <a:blip r:embed="rId3"/>
          <a:stretch/>
        </p:blipFill>
        <p:spPr>
          <a:xfrm>
            <a:off x="7430400" y="134640"/>
            <a:ext cx="3693600" cy="509760"/>
          </a:xfrm>
          <a:prstGeom prst="rect">
            <a:avLst/>
          </a:prstGeom>
          <a:ln w="0">
            <a:noFill/>
          </a:ln>
        </p:spPr>
      </p:pic>
      <p:sp>
        <p:nvSpPr>
          <p:cNvPr id="24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504DF06-FFFB-4163-A9C9-9A12D66E285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72014A8-6B87-4D7B-8A23-C93E173BBB0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47760" cy="557640"/>
          </a:xfrm>
          <a:prstGeom prst="rect">
            <a:avLst/>
          </a:prstGeom>
          <a:ln w="0">
            <a:noFill/>
          </a:ln>
        </p:spPr>
      </p:pic>
      <p:pic>
        <p:nvPicPr>
          <p:cNvPr id="20" name="Grafik 2" descr=""/>
          <p:cNvPicPr/>
          <p:nvPr/>
        </p:nvPicPr>
        <p:blipFill>
          <a:blip r:embed="rId3"/>
          <a:stretch/>
        </p:blipFill>
        <p:spPr>
          <a:xfrm>
            <a:off x="7430400" y="134640"/>
            <a:ext cx="3693600" cy="509760"/>
          </a:xfrm>
          <a:prstGeom prst="rect">
            <a:avLst/>
          </a:prstGeom>
          <a:ln w="0">
            <a:noFill/>
          </a:ln>
        </p:spPr>
      </p:pic>
      <p:sp>
        <p:nvSpPr>
          <p:cNvPr id="2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6683ABE-F126-4A46-AD6D-49A9150B2A8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5" name="Picture 19" descr="Logo_TUC_de_RGB"/>
          <p:cNvPicPr/>
          <p:nvPr/>
        </p:nvPicPr>
        <p:blipFill>
          <a:blip r:embed="rId2"/>
          <a:stretch/>
        </p:blipFill>
        <p:spPr>
          <a:xfrm>
            <a:off x="0" y="0"/>
            <a:ext cx="3047760" cy="557640"/>
          </a:xfrm>
          <a:prstGeom prst="rect">
            <a:avLst/>
          </a:prstGeom>
          <a:ln w="0">
            <a:noFill/>
          </a:ln>
        </p:spPr>
      </p:pic>
      <p:pic>
        <p:nvPicPr>
          <p:cNvPr id="256" name="Grafik 2" descr=""/>
          <p:cNvPicPr/>
          <p:nvPr/>
        </p:nvPicPr>
        <p:blipFill>
          <a:blip r:embed="rId3"/>
          <a:stretch/>
        </p:blipFill>
        <p:spPr>
          <a:xfrm>
            <a:off x="7430400" y="134640"/>
            <a:ext cx="3693600" cy="509760"/>
          </a:xfrm>
          <a:prstGeom prst="rect">
            <a:avLst/>
          </a:prstGeom>
          <a:ln w="0">
            <a:noFill/>
          </a:ln>
        </p:spPr>
      </p:pic>
      <p:sp>
        <p:nvSpPr>
          <p:cNvPr id="25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D683CC6-C7E9-4DC9-93DD-98F912ADB15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6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32E2FD0-3EE2-4052-9F69-0B15F4A3B29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47760" cy="557640"/>
          </a:xfrm>
          <a:prstGeom prst="rect">
            <a:avLst/>
          </a:prstGeom>
          <a:ln w="0">
            <a:noFill/>
          </a:ln>
        </p:spPr>
      </p:pic>
      <p:pic>
        <p:nvPicPr>
          <p:cNvPr id="268" name="Grafik 2" descr=""/>
          <p:cNvPicPr/>
          <p:nvPr/>
        </p:nvPicPr>
        <p:blipFill>
          <a:blip r:embed="rId3"/>
          <a:stretch/>
        </p:blipFill>
        <p:spPr>
          <a:xfrm>
            <a:off x="7430400" y="134640"/>
            <a:ext cx="3693600" cy="509760"/>
          </a:xfrm>
          <a:prstGeom prst="rect">
            <a:avLst/>
          </a:prstGeom>
          <a:ln w="0">
            <a:noFill/>
          </a:ln>
        </p:spPr>
      </p:pic>
      <p:sp>
        <p:nvSpPr>
          <p:cNvPr id="26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52852F8-2632-4581-BE62-1FFCE96FE10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7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1CDF840-2548-4B77-A9B9-BEAE1845FAA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7760" cy="557640"/>
          </a:xfrm>
          <a:prstGeom prst="rect">
            <a:avLst/>
          </a:prstGeom>
          <a:ln w="0">
            <a:noFill/>
          </a:ln>
        </p:spPr>
      </p:pic>
      <p:pic>
        <p:nvPicPr>
          <p:cNvPr id="280" name="Grafik 2" descr=""/>
          <p:cNvPicPr/>
          <p:nvPr/>
        </p:nvPicPr>
        <p:blipFill>
          <a:blip r:embed="rId3"/>
          <a:stretch/>
        </p:blipFill>
        <p:spPr>
          <a:xfrm>
            <a:off x="7430400" y="134640"/>
            <a:ext cx="3693600" cy="509760"/>
          </a:xfrm>
          <a:prstGeom prst="rect">
            <a:avLst/>
          </a:prstGeom>
          <a:ln w="0">
            <a:noFill/>
          </a:ln>
        </p:spPr>
      </p:pic>
      <p:sp>
        <p:nvSpPr>
          <p:cNvPr id="28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63AB4FF-197D-49FA-A00D-837B44B4247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D4B4D76-8851-479A-A3E3-FEA0DDCEA6F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3" name="Picture 19" descr="Logo_TUC_de_RGB"/>
          <p:cNvPicPr/>
          <p:nvPr/>
        </p:nvPicPr>
        <p:blipFill>
          <a:blip r:embed="rId2"/>
          <a:stretch/>
        </p:blipFill>
        <p:spPr>
          <a:xfrm>
            <a:off x="0" y="0"/>
            <a:ext cx="3047760" cy="557640"/>
          </a:xfrm>
          <a:prstGeom prst="rect">
            <a:avLst/>
          </a:prstGeom>
          <a:ln w="0">
            <a:noFill/>
          </a:ln>
        </p:spPr>
      </p:pic>
      <p:pic>
        <p:nvPicPr>
          <p:cNvPr id="294" name="Grafik 2" descr=""/>
          <p:cNvPicPr/>
          <p:nvPr/>
        </p:nvPicPr>
        <p:blipFill>
          <a:blip r:embed="rId3"/>
          <a:stretch/>
        </p:blipFill>
        <p:spPr>
          <a:xfrm>
            <a:off x="7430400" y="134640"/>
            <a:ext cx="3693600" cy="509760"/>
          </a:xfrm>
          <a:prstGeom prst="rect">
            <a:avLst/>
          </a:prstGeom>
          <a:ln w="0">
            <a:noFill/>
          </a:ln>
        </p:spPr>
      </p:pic>
      <p:sp>
        <p:nvSpPr>
          <p:cNvPr id="29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E38F217-EA1B-43FE-BC0C-581D74CC9CD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0DEED03-2070-4965-9DDF-A76FD6FD8EE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3" name="Picture 19" descr="Logo_TUC_de_RGB"/>
          <p:cNvPicPr/>
          <p:nvPr/>
        </p:nvPicPr>
        <p:blipFill>
          <a:blip r:embed="rId2"/>
          <a:stretch/>
        </p:blipFill>
        <p:spPr>
          <a:xfrm>
            <a:off x="0" y="0"/>
            <a:ext cx="3047760" cy="557640"/>
          </a:xfrm>
          <a:prstGeom prst="rect">
            <a:avLst/>
          </a:prstGeom>
          <a:ln w="0">
            <a:noFill/>
          </a:ln>
        </p:spPr>
      </p:pic>
      <p:pic>
        <p:nvPicPr>
          <p:cNvPr id="304" name="Grafik 2" descr=""/>
          <p:cNvPicPr/>
          <p:nvPr/>
        </p:nvPicPr>
        <p:blipFill>
          <a:blip r:embed="rId3"/>
          <a:stretch/>
        </p:blipFill>
        <p:spPr>
          <a:xfrm>
            <a:off x="7430400" y="134640"/>
            <a:ext cx="3693600" cy="509760"/>
          </a:xfrm>
          <a:prstGeom prst="rect">
            <a:avLst/>
          </a:prstGeom>
          <a:ln w="0">
            <a:noFill/>
          </a:ln>
        </p:spPr>
      </p:pic>
      <p:sp>
        <p:nvSpPr>
          <p:cNvPr id="30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C3C32C4-901F-4F30-86A4-3520BC04167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D11DFC0-90E2-4013-82B9-4D97FAF3D3B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47760" cy="557640"/>
          </a:xfrm>
          <a:prstGeom prst="rect">
            <a:avLst/>
          </a:prstGeom>
          <a:ln w="0">
            <a:noFill/>
          </a:ln>
        </p:spPr>
      </p:pic>
      <p:pic>
        <p:nvPicPr>
          <p:cNvPr id="36" name="Grafik 2" descr=""/>
          <p:cNvPicPr/>
          <p:nvPr/>
        </p:nvPicPr>
        <p:blipFill>
          <a:blip r:embed="rId3"/>
          <a:stretch/>
        </p:blipFill>
        <p:spPr>
          <a:xfrm>
            <a:off x="7430400" y="134640"/>
            <a:ext cx="3693600" cy="509760"/>
          </a:xfrm>
          <a:prstGeom prst="rect">
            <a:avLst/>
          </a:prstGeom>
          <a:ln w="0">
            <a:noFill/>
          </a:ln>
        </p:spPr>
      </p:pic>
      <p:sp>
        <p:nvSpPr>
          <p:cNvPr id="3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49A2596-FEC8-4D40-9CBD-678BA1AFD22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47760" cy="557640"/>
          </a:xfrm>
          <a:prstGeom prst="rect">
            <a:avLst/>
          </a:prstGeom>
          <a:ln w="0">
            <a:noFill/>
          </a:ln>
        </p:spPr>
      </p:pic>
      <p:pic>
        <p:nvPicPr>
          <p:cNvPr id="52" name="Grafik 2" descr=""/>
          <p:cNvPicPr/>
          <p:nvPr/>
        </p:nvPicPr>
        <p:blipFill>
          <a:blip r:embed="rId3"/>
          <a:stretch/>
        </p:blipFill>
        <p:spPr>
          <a:xfrm>
            <a:off x="7430400" y="134640"/>
            <a:ext cx="3693600" cy="509760"/>
          </a:xfrm>
          <a:prstGeom prst="rect">
            <a:avLst/>
          </a:prstGeom>
          <a:ln w="0">
            <a:noFill/>
          </a:ln>
        </p:spPr>
      </p:pic>
      <p:sp>
        <p:nvSpPr>
          <p:cNvPr id="5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A09EF4A-EAE0-4D0B-B344-DE9BA369CA5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7760" cy="557640"/>
          </a:xfrm>
          <a:prstGeom prst="rect">
            <a:avLst/>
          </a:prstGeom>
          <a:ln w="0">
            <a:noFill/>
          </a:ln>
        </p:spPr>
      </p:pic>
      <p:pic>
        <p:nvPicPr>
          <p:cNvPr id="66" name="Grafik 2" descr=""/>
          <p:cNvPicPr/>
          <p:nvPr/>
        </p:nvPicPr>
        <p:blipFill>
          <a:blip r:embed="rId3"/>
          <a:stretch/>
        </p:blipFill>
        <p:spPr>
          <a:xfrm>
            <a:off x="7430400" y="134640"/>
            <a:ext cx="3693600" cy="509760"/>
          </a:xfrm>
          <a:prstGeom prst="rect">
            <a:avLst/>
          </a:prstGeom>
          <a:ln w="0">
            <a:noFill/>
          </a:ln>
        </p:spPr>
      </p:pic>
      <p:sp>
        <p:nvSpPr>
          <p:cNvPr id="6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0EF5F33-5902-41A0-9CCE-9D476B06A1A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7760" cy="557640"/>
          </a:xfrm>
          <a:prstGeom prst="rect">
            <a:avLst/>
          </a:prstGeom>
          <a:ln w="0">
            <a:noFill/>
          </a:ln>
        </p:spPr>
      </p:pic>
      <p:pic>
        <p:nvPicPr>
          <p:cNvPr id="84" name="Grafik 2" descr=""/>
          <p:cNvPicPr/>
          <p:nvPr/>
        </p:nvPicPr>
        <p:blipFill>
          <a:blip r:embed="rId3"/>
          <a:stretch/>
        </p:blipFill>
        <p:spPr>
          <a:xfrm>
            <a:off x="7430400" y="134640"/>
            <a:ext cx="3693600" cy="509760"/>
          </a:xfrm>
          <a:prstGeom prst="rect">
            <a:avLst/>
          </a:prstGeom>
          <a:ln w="0">
            <a:noFill/>
          </a:ln>
        </p:spPr>
      </p:pic>
      <p:sp>
        <p:nvSpPr>
          <p:cNvPr id="8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6F06424-20C8-4402-83E4-88EBD0A2F78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1" name="Picture 19" descr="Logo_TUC_de_RGB"/>
          <p:cNvPicPr/>
          <p:nvPr/>
        </p:nvPicPr>
        <p:blipFill>
          <a:blip r:embed="rId2"/>
          <a:stretch/>
        </p:blipFill>
        <p:spPr>
          <a:xfrm>
            <a:off x="0" y="0"/>
            <a:ext cx="3047760" cy="557640"/>
          </a:xfrm>
          <a:prstGeom prst="rect">
            <a:avLst/>
          </a:prstGeom>
          <a:ln w="0">
            <a:noFill/>
          </a:ln>
        </p:spPr>
      </p:pic>
      <p:pic>
        <p:nvPicPr>
          <p:cNvPr id="92" name="Grafik 2" descr=""/>
          <p:cNvPicPr/>
          <p:nvPr/>
        </p:nvPicPr>
        <p:blipFill>
          <a:blip r:embed="rId3"/>
          <a:stretch/>
        </p:blipFill>
        <p:spPr>
          <a:xfrm>
            <a:off x="7430400" y="134640"/>
            <a:ext cx="3693600" cy="509760"/>
          </a:xfrm>
          <a:prstGeom prst="rect">
            <a:avLst/>
          </a:prstGeom>
          <a:ln w="0">
            <a:noFill/>
          </a:ln>
        </p:spPr>
      </p:pic>
      <p:sp>
        <p:nvSpPr>
          <p:cNvPr id="9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9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AE1C856-D8DA-4DB5-8568-AF50418295D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1" name="Picture 19" descr="Logo_TUC_de_RGB"/>
          <p:cNvPicPr/>
          <p:nvPr/>
        </p:nvPicPr>
        <p:blipFill>
          <a:blip r:embed="rId2"/>
          <a:stretch/>
        </p:blipFill>
        <p:spPr>
          <a:xfrm>
            <a:off x="0" y="0"/>
            <a:ext cx="3047760" cy="557640"/>
          </a:xfrm>
          <a:prstGeom prst="rect">
            <a:avLst/>
          </a:prstGeom>
          <a:ln w="0">
            <a:noFill/>
          </a:ln>
        </p:spPr>
      </p:pic>
      <p:pic>
        <p:nvPicPr>
          <p:cNvPr id="102" name="Grafik 2" descr=""/>
          <p:cNvPicPr/>
          <p:nvPr/>
        </p:nvPicPr>
        <p:blipFill>
          <a:blip r:embed="rId3"/>
          <a:stretch/>
        </p:blipFill>
        <p:spPr>
          <a:xfrm>
            <a:off x="7430400" y="134640"/>
            <a:ext cx="3693600" cy="509760"/>
          </a:xfrm>
          <a:prstGeom prst="rect">
            <a:avLst/>
          </a:prstGeom>
          <a:ln w="0">
            <a:noFill/>
          </a:ln>
        </p:spPr>
      </p:pic>
      <p:sp>
        <p:nvSpPr>
          <p:cNvPr id="10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60E0561-44DA-42E0-8DA1-92913DE41C4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3" name="Picture 19" descr="Logo_TUC_de_RGB"/>
          <p:cNvPicPr/>
          <p:nvPr/>
        </p:nvPicPr>
        <p:blipFill>
          <a:blip r:embed="rId2"/>
          <a:stretch/>
        </p:blipFill>
        <p:spPr>
          <a:xfrm>
            <a:off x="0" y="0"/>
            <a:ext cx="3047760" cy="557640"/>
          </a:xfrm>
          <a:prstGeom prst="rect">
            <a:avLst/>
          </a:prstGeom>
          <a:ln w="0">
            <a:noFill/>
          </a:ln>
        </p:spPr>
      </p:pic>
      <p:pic>
        <p:nvPicPr>
          <p:cNvPr id="114" name="Grafik 2" descr=""/>
          <p:cNvPicPr/>
          <p:nvPr/>
        </p:nvPicPr>
        <p:blipFill>
          <a:blip r:embed="rId3"/>
          <a:stretch/>
        </p:blipFill>
        <p:spPr>
          <a:xfrm>
            <a:off x="7430400" y="134640"/>
            <a:ext cx="3693600" cy="509760"/>
          </a:xfrm>
          <a:prstGeom prst="rect">
            <a:avLst/>
          </a:prstGeom>
          <a:ln w="0">
            <a:noFill/>
          </a:ln>
        </p:spPr>
      </p:pic>
      <p:sp>
        <p:nvSpPr>
          <p:cNvPr id="11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3.png"/><Relationship Id="rId3"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2.jpeg"/><Relationship Id="rId4"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readme"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9.png"/><Relationship Id="rId4" Type="http://schemas.openxmlformats.org/officeDocument/2006/relationships/image" Target="../media/image19.png"/><Relationship Id="rId5"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9.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27400" y="1412640"/>
            <a:ext cx="10356840" cy="114336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15" name="CustomShape 2"/>
          <p:cNvSpPr/>
          <p:nvPr/>
        </p:nvSpPr>
        <p:spPr>
          <a:xfrm>
            <a:off x="527400" y="2852640"/>
            <a:ext cx="10356840" cy="23641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36" name="CustomShape 2"/>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7"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8" name="CustomShape 4"/>
          <p:cNvSpPr/>
          <p:nvPr/>
        </p:nvSpPr>
        <p:spPr>
          <a:xfrm>
            <a:off x="263520" y="6492240"/>
            <a:ext cx="10613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39" name="Grafik 126" descr=""/>
          <p:cNvPicPr/>
          <p:nvPr/>
        </p:nvPicPr>
        <p:blipFill>
          <a:blip r:embed="rId2"/>
          <a:srcRect l="0" t="8757" r="0" b="0"/>
          <a:stretch/>
        </p:blipFill>
        <p:spPr>
          <a:xfrm>
            <a:off x="2710440" y="1643400"/>
            <a:ext cx="6246000" cy="4844160"/>
          </a:xfrm>
          <a:prstGeom prst="rect">
            <a:avLst/>
          </a:prstGeom>
          <a:ln w="0">
            <a:noFill/>
          </a:ln>
        </p:spPr>
      </p:pic>
      <p:sp>
        <p:nvSpPr>
          <p:cNvPr id="340"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3"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4"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45"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1.5°C vs. 2/3/4°C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9"/>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347" name="CustomShape 20"/>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348" name="CustomShape 21"/>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349" name="CustomShape 22"/>
          <p:cNvSpPr/>
          <p:nvPr/>
        </p:nvSpPr>
        <p:spPr>
          <a:xfrm>
            <a:off x="2377440" y="3056040"/>
            <a:ext cx="6668280" cy="11448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350" name="CustomShape 23"/>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51" name="CustomShape 24"/>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1.5°C vs. 2/3/4°C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53" name="Grafik 135" descr=""/>
          <p:cNvPicPr/>
          <p:nvPr/>
        </p:nvPicPr>
        <p:blipFill>
          <a:blip r:embed="rId1"/>
          <a:stretch/>
        </p:blipFill>
        <p:spPr>
          <a:xfrm>
            <a:off x="457200" y="1765080"/>
            <a:ext cx="4969440" cy="4467960"/>
          </a:xfrm>
          <a:prstGeom prst="rect">
            <a:avLst/>
          </a:prstGeom>
          <a:ln w="0">
            <a:noFill/>
          </a:ln>
        </p:spPr>
      </p:pic>
      <p:sp>
        <p:nvSpPr>
          <p:cNvPr id="354"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5"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57" name="Grafik 139" descr=""/>
          <p:cNvPicPr/>
          <p:nvPr/>
        </p:nvPicPr>
        <p:blipFill>
          <a:blip r:embed="rId1"/>
          <a:stretch/>
        </p:blipFill>
        <p:spPr>
          <a:xfrm>
            <a:off x="457200" y="1765080"/>
            <a:ext cx="4969440" cy="4467960"/>
          </a:xfrm>
          <a:prstGeom prst="rect">
            <a:avLst/>
          </a:prstGeom>
          <a:ln w="0">
            <a:noFill/>
          </a:ln>
        </p:spPr>
      </p:pic>
      <p:sp>
        <p:nvSpPr>
          <p:cNvPr id="358"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59" name="Grafik 141" descr=""/>
          <p:cNvPicPr/>
          <p:nvPr/>
        </p:nvPicPr>
        <p:blipFill>
          <a:blip r:embed="rId5"/>
          <a:stretch/>
        </p:blipFill>
        <p:spPr>
          <a:xfrm>
            <a:off x="5716800" y="1765080"/>
            <a:ext cx="3511440" cy="2631600"/>
          </a:xfrm>
          <a:prstGeom prst="rect">
            <a:avLst/>
          </a:prstGeom>
          <a:ln w="0">
            <a:noFill/>
          </a:ln>
        </p:spPr>
      </p:pic>
      <p:pic>
        <p:nvPicPr>
          <p:cNvPr id="360" name="Grafik 142" descr=""/>
          <p:cNvPicPr/>
          <p:nvPr/>
        </p:nvPicPr>
        <p:blipFill>
          <a:blip r:embed="rId6"/>
          <a:stretch/>
        </p:blipFill>
        <p:spPr>
          <a:xfrm>
            <a:off x="9290880" y="1697400"/>
            <a:ext cx="2040480" cy="2723040"/>
          </a:xfrm>
          <a:prstGeom prst="rect">
            <a:avLst/>
          </a:prstGeom>
          <a:ln w="0">
            <a:noFill/>
          </a:ln>
        </p:spPr>
      </p:pic>
      <p:sp>
        <p:nvSpPr>
          <p:cNvPr id="361"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63" name="Grafik 145" descr=""/>
          <p:cNvPicPr/>
          <p:nvPr/>
        </p:nvPicPr>
        <p:blipFill>
          <a:blip r:embed="rId1"/>
          <a:stretch/>
        </p:blipFill>
        <p:spPr>
          <a:xfrm>
            <a:off x="457200" y="1765080"/>
            <a:ext cx="4969440" cy="4467960"/>
          </a:xfrm>
          <a:prstGeom prst="rect">
            <a:avLst/>
          </a:prstGeom>
          <a:ln w="0">
            <a:noFill/>
          </a:ln>
        </p:spPr>
      </p:pic>
      <p:sp>
        <p:nvSpPr>
          <p:cNvPr id="364"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65" name="Grafik 147" descr=""/>
          <p:cNvPicPr/>
          <p:nvPr/>
        </p:nvPicPr>
        <p:blipFill>
          <a:blip r:embed="rId5"/>
          <a:stretch/>
        </p:blipFill>
        <p:spPr>
          <a:xfrm>
            <a:off x="5716800" y="1765080"/>
            <a:ext cx="3511440" cy="2631600"/>
          </a:xfrm>
          <a:prstGeom prst="rect">
            <a:avLst/>
          </a:prstGeom>
          <a:ln w="0">
            <a:noFill/>
          </a:ln>
        </p:spPr>
      </p:pic>
      <p:pic>
        <p:nvPicPr>
          <p:cNvPr id="366" name="Grafik 148" descr=""/>
          <p:cNvPicPr/>
          <p:nvPr/>
        </p:nvPicPr>
        <p:blipFill>
          <a:blip r:embed="rId6"/>
          <a:stretch/>
        </p:blipFill>
        <p:spPr>
          <a:xfrm>
            <a:off x="9290880" y="1697400"/>
            <a:ext cx="2040480" cy="2723040"/>
          </a:xfrm>
          <a:prstGeom prst="rect">
            <a:avLst/>
          </a:prstGeom>
          <a:ln w="0">
            <a:noFill/>
          </a:ln>
        </p:spPr>
      </p:pic>
      <p:pic>
        <p:nvPicPr>
          <p:cNvPr id="367" name="Grafik 149" descr=""/>
          <p:cNvPicPr/>
          <p:nvPr/>
        </p:nvPicPr>
        <p:blipFill>
          <a:blip r:embed="rId7"/>
          <a:srcRect l="0" t="21419" r="0" b="0"/>
          <a:stretch/>
        </p:blipFill>
        <p:spPr>
          <a:xfrm>
            <a:off x="7925760" y="4663440"/>
            <a:ext cx="3405600" cy="2004480"/>
          </a:xfrm>
          <a:prstGeom prst="rect">
            <a:avLst/>
          </a:prstGeom>
          <a:ln w="0">
            <a:noFill/>
          </a:ln>
        </p:spPr>
      </p:pic>
      <p:sp>
        <p:nvSpPr>
          <p:cNvPr id="368"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70"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371" name="CustomShape 3"/>
          <p:cNvSpPr/>
          <p:nvPr/>
        </p:nvSpPr>
        <p:spPr>
          <a:xfrm>
            <a:off x="263520" y="635652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2" name="Grafik 154" descr=""/>
          <p:cNvPicPr/>
          <p:nvPr/>
        </p:nvPicPr>
        <p:blipFill>
          <a:blip r:embed="rId3"/>
          <a:stretch/>
        </p:blipFill>
        <p:spPr>
          <a:xfrm>
            <a:off x="274320" y="2011680"/>
            <a:ext cx="5022360" cy="36878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74"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375" name="CustomShape 3"/>
          <p:cNvSpPr/>
          <p:nvPr/>
        </p:nvSpPr>
        <p:spPr>
          <a:xfrm>
            <a:off x="263520" y="635652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6" name="Grafik 158" descr=""/>
          <p:cNvPicPr/>
          <p:nvPr/>
        </p:nvPicPr>
        <p:blipFill>
          <a:blip r:embed="rId3"/>
          <a:stretch/>
        </p:blipFill>
        <p:spPr>
          <a:xfrm>
            <a:off x="274320" y="2011680"/>
            <a:ext cx="5022360" cy="3687840"/>
          </a:xfrm>
          <a:prstGeom prst="rect">
            <a:avLst/>
          </a:prstGeom>
          <a:ln w="0">
            <a:noFill/>
          </a:ln>
        </p:spPr>
      </p:pic>
      <p:pic>
        <p:nvPicPr>
          <p:cNvPr id="377" name="Grafik 159" descr=""/>
          <p:cNvPicPr/>
          <p:nvPr/>
        </p:nvPicPr>
        <p:blipFill>
          <a:blip r:embed="rId4"/>
          <a:stretch/>
        </p:blipFill>
        <p:spPr>
          <a:xfrm>
            <a:off x="6583680" y="2103120"/>
            <a:ext cx="4748040" cy="3559320"/>
          </a:xfrm>
          <a:prstGeom prst="rect">
            <a:avLst/>
          </a:prstGeom>
          <a:ln w="0">
            <a:noFill/>
          </a:ln>
        </p:spPr>
      </p:pic>
      <p:sp>
        <p:nvSpPr>
          <p:cNvPr id="378" name="CustomShape 4"/>
          <p:cNvSpPr/>
          <p:nvPr/>
        </p:nvSpPr>
        <p:spPr>
          <a:xfrm>
            <a:off x="5577840" y="3657600"/>
            <a:ext cx="816120" cy="176040"/>
          </a:xfrm>
          <a:custGeom>
            <a:avLst/>
            <a:gdLst>
              <a:gd name="textAreaLeft" fmla="*/ 0 w 816120"/>
              <a:gd name="textAreaRight" fmla="*/ 817560 w 816120"/>
              <a:gd name="textAreaTop" fmla="*/ 0 h 176040"/>
              <a:gd name="textAreaBottom" fmla="*/ 177480 h 176040"/>
            </a:gdLst>
            <a:ah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0"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Wildfires</a:t>
            </a:r>
            <a:endParaRPr b="0" lang="en-GB" sz="2200" spc="-1" strike="noStrike">
              <a:solidFill>
                <a:srgbClr val="000000"/>
              </a:solidFill>
              <a:latin typeface="Arial"/>
            </a:endParaRPr>
          </a:p>
        </p:txBody>
      </p:sp>
      <p:sp>
        <p:nvSpPr>
          <p:cNvPr id="381" name="CustomShape 3"/>
          <p:cNvSpPr/>
          <p:nvPr/>
        </p:nvSpPr>
        <p:spPr>
          <a:xfrm>
            <a:off x="263520" y="635652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2" name="Grafik 164" descr=""/>
          <p:cNvPicPr/>
          <p:nvPr/>
        </p:nvPicPr>
        <p:blipFill>
          <a:blip r:embed="rId2"/>
          <a:stretch/>
        </p:blipFill>
        <p:spPr>
          <a:xfrm>
            <a:off x="457200" y="1730160"/>
            <a:ext cx="3570480" cy="2377800"/>
          </a:xfrm>
          <a:prstGeom prst="rect">
            <a:avLst/>
          </a:prstGeom>
          <a:ln w="0">
            <a:noFill/>
          </a:ln>
        </p:spPr>
      </p:pic>
      <p:pic>
        <p:nvPicPr>
          <p:cNvPr id="383" name="Grafik 165" descr=""/>
          <p:cNvPicPr/>
          <p:nvPr/>
        </p:nvPicPr>
        <p:blipFill>
          <a:blip r:embed="rId3"/>
          <a:stretch/>
        </p:blipFill>
        <p:spPr>
          <a:xfrm>
            <a:off x="4564080" y="1737360"/>
            <a:ext cx="6493320" cy="4326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5"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86" name="CustomShape 3"/>
          <p:cNvSpPr/>
          <p:nvPr/>
        </p:nvSpPr>
        <p:spPr>
          <a:xfrm>
            <a:off x="263520" y="6492240"/>
            <a:ext cx="108853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7" name="Grafik 169" descr=""/>
          <p:cNvPicPr/>
          <p:nvPr/>
        </p:nvPicPr>
        <p:blipFill>
          <a:blip r:embed="rId3"/>
          <a:stretch/>
        </p:blipFill>
        <p:spPr>
          <a:xfrm>
            <a:off x="1920240" y="1980360"/>
            <a:ext cx="8025120" cy="4047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1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9"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90"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92"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93"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94"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5"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97"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98"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99"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0"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1" name="CustomShape 6"/>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2" name="CustomShape 7"/>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04"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405"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06"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7"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8" name="CustomShape 6"/>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9" name="CustomShape 7"/>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0" name="CustomShape 8"/>
          <p:cNvSpPr/>
          <p:nvPr/>
        </p:nvSpPr>
        <p:spPr>
          <a:xfrm>
            <a:off x="5029200" y="3383280"/>
            <a:ext cx="1364760" cy="831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1" name="CustomShape 9"/>
          <p:cNvSpPr/>
          <p:nvPr/>
        </p:nvSpPr>
        <p:spPr>
          <a:xfrm rot="10814400">
            <a:off x="5762520" y="3203640"/>
            <a:ext cx="1726200" cy="1011240"/>
          </a:xfrm>
          <a:custGeom>
            <a:avLst/>
            <a:gdLst>
              <a:gd name="textAreaLeft" fmla="*/ 0 w 1726200"/>
              <a:gd name="textAreaRight" fmla="*/ 1727640 w 1726200"/>
              <a:gd name="textAreaTop" fmla="*/ 0 h 1011240"/>
              <a:gd name="textAreaBottom" fmla="*/ 1012680 h 101124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13"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414"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15" name="CustomShape 4"/>
          <p:cNvSpPr/>
          <p:nvPr/>
        </p:nvSpPr>
        <p:spPr>
          <a:xfrm rot="10814400">
            <a:off x="8787240" y="3021480"/>
            <a:ext cx="2091240" cy="1198800"/>
          </a:xfrm>
          <a:custGeom>
            <a:avLst/>
            <a:gdLst>
              <a:gd name="textAreaLeft" fmla="*/ 0 w 2091240"/>
              <a:gd name="textAreaRight" fmla="*/ 2092680 w 2091240"/>
              <a:gd name="textAreaTop" fmla="*/ 0 h 1198800"/>
              <a:gd name="textAreaBottom" fmla="*/ 1200240 h 1198800"/>
            </a:gdLst>
            <a:ah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6" name="CustomShape 5"/>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7" name="CustomShape 6"/>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8" name="CustomShape 7"/>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9" name="CustomShape 8"/>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0" name="CustomShape 9"/>
          <p:cNvSpPr/>
          <p:nvPr/>
        </p:nvSpPr>
        <p:spPr>
          <a:xfrm>
            <a:off x="5029200" y="3383280"/>
            <a:ext cx="1364760" cy="831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1" name="CustomShape 10"/>
          <p:cNvSpPr/>
          <p:nvPr/>
        </p:nvSpPr>
        <p:spPr>
          <a:xfrm rot="10814400">
            <a:off x="5762520" y="3203640"/>
            <a:ext cx="1726200" cy="1011240"/>
          </a:xfrm>
          <a:custGeom>
            <a:avLst/>
            <a:gdLst>
              <a:gd name="textAreaLeft" fmla="*/ 0 w 1726200"/>
              <a:gd name="textAreaRight" fmla="*/ 1727640 w 1726200"/>
              <a:gd name="textAreaTop" fmla="*/ 0 h 1011240"/>
              <a:gd name="textAreaBottom" fmla="*/ 1012680 h 101124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22" name="CustomShape 11"/>
          <p:cNvSpPr/>
          <p:nvPr/>
        </p:nvSpPr>
        <p:spPr>
          <a:xfrm>
            <a:off x="9601200" y="2305440"/>
            <a:ext cx="267480" cy="396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200" spc="-1" strike="noStrike">
                <a:solidFill>
                  <a:srgbClr val="c9211e"/>
                </a:solidFill>
                <a:latin typeface="Arial"/>
                <a:ea typeface="DejaVu Sans"/>
              </a:rPr>
              <a: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24"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5"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27"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8"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30"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31"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33" name="CustomShape 2"/>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GB" sz="1800" spc="-1" strike="noStrike">
              <a:solidFill>
                <a:srgbClr val="000000"/>
              </a:solidFill>
              <a:latin typeface="Arial"/>
            </a:endParaRPr>
          </a:p>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GB" sz="1800" spc="-1" strike="noStrike">
              <a:solidFill>
                <a:srgbClr val="000000"/>
              </a:solidFill>
              <a:latin typeface="Arial"/>
            </a:endParaRPr>
          </a:p>
          <a:p>
            <a:pPr algn="ctr" defTabSz="914400">
              <a:lnSpc>
                <a:spcPct val="150000"/>
              </a:lnSpc>
              <a:spcBef>
                <a:spcPts val="360"/>
              </a:spcBef>
              <a:tabLst>
                <a:tab algn="l" pos="0"/>
              </a:tabLst>
            </a:pPr>
            <a:endParaRPr b="0" lang="en-GB" sz="1800" spc="-1" strike="noStrike">
              <a:solidFill>
                <a:srgbClr val="000000"/>
              </a:solidFill>
              <a:latin typeface="Arial"/>
            </a:endParaRPr>
          </a:p>
        </p:txBody>
      </p:sp>
      <p:sp>
        <p:nvSpPr>
          <p:cNvPr id="434" name="CustomShape 3"/>
          <p:cNvSpPr/>
          <p:nvPr/>
        </p:nvSpPr>
        <p:spPr>
          <a:xfrm>
            <a:off x="3724920" y="4788360"/>
            <a:ext cx="3964320" cy="361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GB" sz="1400" spc="-1" strike="noStrike">
              <a:solidFill>
                <a:srgbClr val="000000"/>
              </a:solidFill>
              <a:latin typeface="Arial"/>
            </a:endParaRPr>
          </a:p>
        </p:txBody>
      </p:sp>
      <p:sp>
        <p:nvSpPr>
          <p:cNvPr id="435" name="CustomShape 4"/>
          <p:cNvSpPr/>
          <p:nvPr/>
        </p:nvSpPr>
        <p:spPr>
          <a:xfrm>
            <a:off x="263520" y="6411600"/>
            <a:ext cx="647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Guardian News (2019) – https://www.youtube.com/watch?v=TMrtLsQbaok </a:t>
            </a:r>
            <a:endParaRPr b="0" lang="en-GB" sz="900" spc="-1" strike="noStrike">
              <a:solidFill>
                <a:srgbClr val="000000"/>
              </a:solidFill>
              <a:latin typeface="Arial"/>
            </a:endParaRPr>
          </a:p>
        </p:txBody>
      </p:sp>
      <p:sp>
        <p:nvSpPr>
          <p:cNvPr id="436"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38" name="CustomShape 2"/>
          <p:cNvSpPr/>
          <p:nvPr/>
        </p:nvSpPr>
        <p:spPr>
          <a:xfrm>
            <a:off x="263520" y="641160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39" name="Grafik 221" descr=""/>
          <p:cNvPicPr/>
          <p:nvPr/>
        </p:nvPicPr>
        <p:blipFill>
          <a:blip r:embed="rId3"/>
          <a:stretch/>
        </p:blipFill>
        <p:spPr>
          <a:xfrm>
            <a:off x="548640" y="1645920"/>
            <a:ext cx="5112720" cy="3832920"/>
          </a:xfrm>
          <a:prstGeom prst="rect">
            <a:avLst/>
          </a:prstGeom>
          <a:ln w="0">
            <a:noFill/>
          </a:ln>
        </p:spPr>
      </p:pic>
      <p:pic>
        <p:nvPicPr>
          <p:cNvPr id="440" name="Grafik 222" descr=""/>
          <p:cNvPicPr/>
          <p:nvPr/>
        </p:nvPicPr>
        <p:blipFill>
          <a:blip r:embed="rId4"/>
          <a:stretch/>
        </p:blipFill>
        <p:spPr>
          <a:xfrm>
            <a:off x="6035040" y="2661120"/>
            <a:ext cx="4948200" cy="3274920"/>
          </a:xfrm>
          <a:prstGeom prst="rect">
            <a:avLst/>
          </a:prstGeom>
          <a:ln w="0">
            <a:noFill/>
          </a:ln>
        </p:spPr>
      </p:pic>
      <p:sp>
        <p:nvSpPr>
          <p:cNvPr id="441"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1 </a:t>
            </a:r>
            <a:endParaRPr b="0" lang="en-GB" sz="2400" spc="-1" strike="noStrike">
              <a:solidFill>
                <a:srgbClr val="000000"/>
              </a:solidFill>
              <a:latin typeface="Arial"/>
            </a:endParaRPr>
          </a:p>
        </p:txBody>
      </p:sp>
      <p:sp>
        <p:nvSpPr>
          <p:cNvPr id="319"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43" name="CustomShape 2"/>
          <p:cNvSpPr/>
          <p:nvPr/>
        </p:nvSpPr>
        <p:spPr>
          <a:xfrm>
            <a:off x="335520" y="1268280"/>
            <a:ext cx="5875200" cy="4302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GB" sz="1800" spc="-1" strike="noStrike">
              <a:solidFill>
                <a:srgbClr val="000000"/>
              </a:solidFill>
              <a:latin typeface="Arial"/>
            </a:endParaRPr>
          </a:p>
        </p:txBody>
      </p:sp>
      <p:sp>
        <p:nvSpPr>
          <p:cNvPr id="444"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45" name="CustomShape 4"/>
          <p:cNvSpPr/>
          <p:nvPr/>
        </p:nvSpPr>
        <p:spPr>
          <a:xfrm>
            <a:off x="263520" y="6265440"/>
            <a:ext cx="777564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46" name="Grafik 228" descr=""/>
          <p:cNvPicPr/>
          <p:nvPr/>
        </p:nvPicPr>
        <p:blipFill>
          <a:blip r:embed="rId3"/>
          <a:stretch/>
        </p:blipFill>
        <p:spPr>
          <a:xfrm>
            <a:off x="6949440" y="914400"/>
            <a:ext cx="3942720" cy="2837520"/>
          </a:xfrm>
          <a:prstGeom prst="rect">
            <a:avLst/>
          </a:prstGeom>
          <a:ln w="0">
            <a:noFill/>
          </a:ln>
        </p:spPr>
      </p:pic>
      <p:pic>
        <p:nvPicPr>
          <p:cNvPr id="447" name="Grafik 229" descr=""/>
          <p:cNvPicPr/>
          <p:nvPr/>
        </p:nvPicPr>
        <p:blipFill>
          <a:blip r:embed="rId4"/>
          <a:stretch/>
        </p:blipFill>
        <p:spPr>
          <a:xfrm>
            <a:off x="6949440" y="3931920"/>
            <a:ext cx="3970440" cy="2644560"/>
          </a:xfrm>
          <a:prstGeom prst="rect">
            <a:avLst/>
          </a:prstGeom>
          <a:ln w="0">
            <a:noFill/>
          </a:ln>
        </p:spPr>
      </p:pic>
      <p:sp>
        <p:nvSpPr>
          <p:cNvPr id="448"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50" name="CustomShape 2"/>
          <p:cNvSpPr/>
          <p:nvPr/>
        </p:nvSpPr>
        <p:spPr>
          <a:xfrm>
            <a:off x="335520" y="1268280"/>
            <a:ext cx="5875200" cy="4302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451"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52" name="Grafik 234" descr=""/>
          <p:cNvPicPr/>
          <p:nvPr/>
        </p:nvPicPr>
        <p:blipFill>
          <a:blip r:embed="rId1"/>
          <a:stretch/>
        </p:blipFill>
        <p:spPr>
          <a:xfrm>
            <a:off x="6949440" y="914400"/>
            <a:ext cx="3942720" cy="2837520"/>
          </a:xfrm>
          <a:prstGeom prst="rect">
            <a:avLst/>
          </a:prstGeom>
          <a:ln w="0">
            <a:noFill/>
          </a:ln>
        </p:spPr>
      </p:pic>
      <p:pic>
        <p:nvPicPr>
          <p:cNvPr id="453" name="Grafik 235" descr=""/>
          <p:cNvPicPr/>
          <p:nvPr/>
        </p:nvPicPr>
        <p:blipFill>
          <a:blip r:embed="rId2"/>
          <a:stretch/>
        </p:blipFill>
        <p:spPr>
          <a:xfrm>
            <a:off x="6949440" y="3931920"/>
            <a:ext cx="3970440" cy="2644560"/>
          </a:xfrm>
          <a:prstGeom prst="rect">
            <a:avLst/>
          </a:prstGeom>
          <a:ln w="0">
            <a:noFill/>
          </a:ln>
        </p:spPr>
      </p:pic>
      <p:sp>
        <p:nvSpPr>
          <p:cNvPr id="454" name="CustomShape 4"/>
          <p:cNvSpPr/>
          <p:nvPr/>
        </p:nvSpPr>
        <p:spPr>
          <a:xfrm>
            <a:off x="263520" y="6265440"/>
            <a:ext cx="777564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5"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57"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https://pxhere.com/en/photo/1040531 – Public Domain</a:t>
            </a:r>
            <a:endParaRPr b="0" lang="en-GB" sz="900" spc="-1" strike="noStrike">
              <a:solidFill>
                <a:srgbClr val="000000"/>
              </a:solidFill>
              <a:latin typeface="Arial"/>
            </a:endParaRPr>
          </a:p>
        </p:txBody>
      </p:sp>
      <p:sp>
        <p:nvSpPr>
          <p:cNvPr id="458"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Barren Land</a:t>
            </a:r>
            <a:endParaRPr b="0" lang="en-GB" sz="2200" spc="-1" strike="noStrike">
              <a:solidFill>
                <a:srgbClr val="000000"/>
              </a:solidFill>
              <a:latin typeface="Arial"/>
            </a:endParaRPr>
          </a:p>
        </p:txBody>
      </p:sp>
      <p:pic>
        <p:nvPicPr>
          <p:cNvPr id="459" name="Grafik 241" descr=""/>
          <p:cNvPicPr/>
          <p:nvPr/>
        </p:nvPicPr>
        <p:blipFill>
          <a:blip r:embed="rId1"/>
          <a:stretch/>
        </p:blipFill>
        <p:spPr>
          <a:xfrm>
            <a:off x="2763000" y="1645560"/>
            <a:ext cx="7014240" cy="46656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61"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2"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63" name="Grafik 245" descr=""/>
          <p:cNvPicPr/>
          <p:nvPr/>
        </p:nvPicPr>
        <p:blipFill>
          <a:blip r:embed="rId2"/>
          <a:stretch/>
        </p:blipFill>
        <p:spPr>
          <a:xfrm>
            <a:off x="6126480" y="1636920"/>
            <a:ext cx="4849560" cy="4849560"/>
          </a:xfrm>
          <a:prstGeom prst="rect">
            <a:avLst/>
          </a:prstGeom>
          <a:ln w="0">
            <a:noFill/>
          </a:ln>
        </p:spPr>
      </p:pic>
      <p:sp>
        <p:nvSpPr>
          <p:cNvPr id="464"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66"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7"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68" name="Grafik 250" descr=""/>
          <p:cNvPicPr/>
          <p:nvPr/>
        </p:nvPicPr>
        <p:blipFill>
          <a:blip r:embed="rId2"/>
          <a:stretch/>
        </p:blipFill>
        <p:spPr>
          <a:xfrm>
            <a:off x="6126480" y="1636920"/>
            <a:ext cx="4849560" cy="4849560"/>
          </a:xfrm>
          <a:prstGeom prst="rect">
            <a:avLst/>
          </a:prstGeom>
          <a:ln w="0">
            <a:noFill/>
          </a:ln>
        </p:spPr>
      </p:pic>
      <p:sp>
        <p:nvSpPr>
          <p:cNvPr id="469"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71"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2"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73" name="Grafik 255" descr=""/>
          <p:cNvPicPr/>
          <p:nvPr/>
        </p:nvPicPr>
        <p:blipFill>
          <a:blip r:embed="rId2"/>
          <a:stretch/>
        </p:blipFill>
        <p:spPr>
          <a:xfrm>
            <a:off x="6126480" y="1636920"/>
            <a:ext cx="4849560" cy="4849560"/>
          </a:xfrm>
          <a:prstGeom prst="rect">
            <a:avLst/>
          </a:prstGeom>
          <a:ln w="0">
            <a:noFill/>
          </a:ln>
        </p:spPr>
      </p:pic>
      <p:sp>
        <p:nvSpPr>
          <p:cNvPr id="474"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GB" sz="900" spc="-1" strike="noStrike">
              <a:solidFill>
                <a:srgbClr val="000000"/>
              </a:solidFill>
              <a:latin typeface="Arial"/>
            </a:endParaRPr>
          </a:p>
        </p:txBody>
      </p:sp>
      <p:graphicFrame>
        <p:nvGraphicFramePr>
          <p:cNvPr id="476" name="Diagramm 258"/>
          <p:cNvGraphicFramePr/>
          <p:nvPr/>
        </p:nvGraphicFramePr>
        <p:xfrm>
          <a:off x="611640" y="2185200"/>
          <a:ext cx="10217520" cy="4396680"/>
        </p:xfrm>
        <a:graphic>
          <a:graphicData uri="http://schemas.openxmlformats.org/drawingml/2006/chart">
            <c:chart xmlns:c="http://schemas.openxmlformats.org/drawingml/2006/chart" xmlns:r="http://schemas.openxmlformats.org/officeDocument/2006/relationships" r:id="rId2"/>
          </a:graphicData>
        </a:graphic>
      </p:graphicFrame>
      <p:sp>
        <p:nvSpPr>
          <p:cNvPr id="477" name="CustomShape 2"/>
          <p:cNvSpPr/>
          <p:nvPr/>
        </p:nvSpPr>
        <p:spPr>
          <a:xfrm>
            <a:off x="268560" y="22348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December</a:t>
            </a:r>
            <a:endParaRPr b="0" lang="en-GB" sz="600" spc="-1" strike="noStrike">
              <a:solidFill>
                <a:srgbClr val="000000"/>
              </a:solidFill>
              <a:latin typeface="Arial"/>
            </a:endParaRPr>
          </a:p>
        </p:txBody>
      </p:sp>
      <p:sp>
        <p:nvSpPr>
          <p:cNvPr id="478" name="CustomShape 3"/>
          <p:cNvSpPr/>
          <p:nvPr/>
        </p:nvSpPr>
        <p:spPr>
          <a:xfrm>
            <a:off x="268920" y="248724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November</a:t>
            </a:r>
            <a:endParaRPr b="0" lang="en-GB" sz="600" spc="-1" strike="noStrike">
              <a:solidFill>
                <a:srgbClr val="000000"/>
              </a:solidFill>
              <a:latin typeface="Arial"/>
            </a:endParaRPr>
          </a:p>
        </p:txBody>
      </p:sp>
      <p:sp>
        <p:nvSpPr>
          <p:cNvPr id="479" name="CustomShape 4"/>
          <p:cNvSpPr/>
          <p:nvPr/>
        </p:nvSpPr>
        <p:spPr>
          <a:xfrm>
            <a:off x="269280" y="536760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January</a:t>
            </a:r>
            <a:endParaRPr b="0" lang="en-GB" sz="600" spc="-1" strike="noStrike">
              <a:solidFill>
                <a:srgbClr val="000000"/>
              </a:solidFill>
              <a:latin typeface="Arial"/>
            </a:endParaRPr>
          </a:p>
        </p:txBody>
      </p:sp>
      <p:sp>
        <p:nvSpPr>
          <p:cNvPr id="480" name="CustomShape 5"/>
          <p:cNvSpPr/>
          <p:nvPr/>
        </p:nvSpPr>
        <p:spPr>
          <a:xfrm>
            <a:off x="269640" y="507996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February</a:t>
            </a:r>
            <a:endParaRPr b="0" lang="en-GB" sz="600" spc="-1" strike="noStrike">
              <a:solidFill>
                <a:srgbClr val="000000"/>
              </a:solidFill>
              <a:latin typeface="Arial"/>
            </a:endParaRPr>
          </a:p>
        </p:txBody>
      </p:sp>
      <p:sp>
        <p:nvSpPr>
          <p:cNvPr id="481" name="CustomShape 6"/>
          <p:cNvSpPr/>
          <p:nvPr/>
        </p:nvSpPr>
        <p:spPr>
          <a:xfrm>
            <a:off x="270000" y="479232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March</a:t>
            </a:r>
            <a:endParaRPr b="0" lang="en-GB" sz="600" spc="-1" strike="noStrike">
              <a:solidFill>
                <a:srgbClr val="000000"/>
              </a:solidFill>
              <a:latin typeface="Arial"/>
            </a:endParaRPr>
          </a:p>
        </p:txBody>
      </p:sp>
      <p:sp>
        <p:nvSpPr>
          <p:cNvPr id="482" name="CustomShape 7"/>
          <p:cNvSpPr/>
          <p:nvPr/>
        </p:nvSpPr>
        <p:spPr>
          <a:xfrm>
            <a:off x="268560" y="44848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April</a:t>
            </a:r>
            <a:endParaRPr b="0" lang="en-GB" sz="600" spc="-1" strike="noStrike">
              <a:solidFill>
                <a:srgbClr val="000000"/>
              </a:solidFill>
              <a:latin typeface="Arial"/>
            </a:endParaRPr>
          </a:p>
        </p:txBody>
      </p:sp>
      <p:sp>
        <p:nvSpPr>
          <p:cNvPr id="483" name="CustomShape 8"/>
          <p:cNvSpPr/>
          <p:nvPr/>
        </p:nvSpPr>
        <p:spPr>
          <a:xfrm>
            <a:off x="268560" y="420660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May</a:t>
            </a:r>
            <a:endParaRPr b="0" lang="en-GB" sz="600" spc="-1" strike="noStrike">
              <a:solidFill>
                <a:srgbClr val="000000"/>
              </a:solidFill>
              <a:latin typeface="Arial"/>
            </a:endParaRPr>
          </a:p>
        </p:txBody>
      </p:sp>
      <p:sp>
        <p:nvSpPr>
          <p:cNvPr id="484" name="CustomShape 9"/>
          <p:cNvSpPr/>
          <p:nvPr/>
        </p:nvSpPr>
        <p:spPr>
          <a:xfrm>
            <a:off x="268560" y="39070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June</a:t>
            </a:r>
            <a:endParaRPr b="0" lang="en-GB" sz="600" spc="-1" strike="noStrike">
              <a:solidFill>
                <a:srgbClr val="000000"/>
              </a:solidFill>
              <a:latin typeface="Arial"/>
            </a:endParaRPr>
          </a:p>
        </p:txBody>
      </p:sp>
      <p:sp>
        <p:nvSpPr>
          <p:cNvPr id="485" name="CustomShape 10"/>
          <p:cNvSpPr/>
          <p:nvPr/>
        </p:nvSpPr>
        <p:spPr>
          <a:xfrm>
            <a:off x="271440" y="360576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July</a:t>
            </a:r>
            <a:endParaRPr b="0" lang="en-GB" sz="600" spc="-1" strike="noStrike">
              <a:solidFill>
                <a:srgbClr val="000000"/>
              </a:solidFill>
              <a:latin typeface="Arial"/>
            </a:endParaRPr>
          </a:p>
        </p:txBody>
      </p:sp>
      <p:sp>
        <p:nvSpPr>
          <p:cNvPr id="486" name="CustomShape 11"/>
          <p:cNvSpPr/>
          <p:nvPr/>
        </p:nvSpPr>
        <p:spPr>
          <a:xfrm>
            <a:off x="271800" y="331812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August</a:t>
            </a:r>
            <a:endParaRPr b="0" lang="en-GB" sz="600" spc="-1" strike="noStrike">
              <a:solidFill>
                <a:srgbClr val="000000"/>
              </a:solidFill>
              <a:latin typeface="Arial"/>
            </a:endParaRPr>
          </a:p>
        </p:txBody>
      </p:sp>
      <p:sp>
        <p:nvSpPr>
          <p:cNvPr id="487" name="CustomShape 12"/>
          <p:cNvSpPr/>
          <p:nvPr/>
        </p:nvSpPr>
        <p:spPr>
          <a:xfrm>
            <a:off x="272160" y="30304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September</a:t>
            </a:r>
            <a:endParaRPr b="0" lang="en-GB" sz="600" spc="-1" strike="noStrike">
              <a:solidFill>
                <a:srgbClr val="000000"/>
              </a:solidFill>
              <a:latin typeface="Arial"/>
            </a:endParaRPr>
          </a:p>
        </p:txBody>
      </p:sp>
      <p:sp>
        <p:nvSpPr>
          <p:cNvPr id="488" name="CustomShape 13"/>
          <p:cNvSpPr/>
          <p:nvPr/>
        </p:nvSpPr>
        <p:spPr>
          <a:xfrm>
            <a:off x="272520" y="274284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October</a:t>
            </a:r>
            <a:endParaRPr b="0" lang="en-GB" sz="600" spc="-1" strike="noStrike">
              <a:solidFill>
                <a:srgbClr val="000000"/>
              </a:solidFill>
              <a:latin typeface="Arial"/>
            </a:endParaRPr>
          </a:p>
        </p:txBody>
      </p:sp>
      <p:pic>
        <p:nvPicPr>
          <p:cNvPr id="489" name="Grafik 271" descr=""/>
          <p:cNvPicPr/>
          <p:nvPr/>
        </p:nvPicPr>
        <p:blipFill>
          <a:blip r:embed="rId3"/>
          <a:stretch/>
        </p:blipFill>
        <p:spPr>
          <a:xfrm>
            <a:off x="9896760" y="1638000"/>
            <a:ext cx="811440" cy="493560"/>
          </a:xfrm>
          <a:prstGeom prst="rect">
            <a:avLst/>
          </a:prstGeom>
          <a:ln w="0">
            <a:noFill/>
          </a:ln>
        </p:spPr>
      </p:pic>
      <p:pic>
        <p:nvPicPr>
          <p:cNvPr id="490" name="Grafik 272" descr=""/>
          <p:cNvPicPr/>
          <p:nvPr/>
        </p:nvPicPr>
        <p:blipFill>
          <a:blip r:embed="rId4"/>
          <a:srcRect l="0" t="0" r="44147" b="0"/>
          <a:stretch/>
        </p:blipFill>
        <p:spPr>
          <a:xfrm>
            <a:off x="990360" y="1585440"/>
            <a:ext cx="449640" cy="493560"/>
          </a:xfrm>
          <a:prstGeom prst="rect">
            <a:avLst/>
          </a:prstGeom>
          <a:ln w="0">
            <a:noFill/>
          </a:ln>
        </p:spPr>
      </p:pic>
      <p:sp>
        <p:nvSpPr>
          <p:cNvPr id="491" name="CustomShape 14"/>
          <p:cNvSpPr/>
          <p:nvPr/>
        </p:nvSpPr>
        <p:spPr>
          <a:xfrm>
            <a:off x="918360" y="2005200"/>
            <a:ext cx="752040" cy="21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 Earth</a:t>
            </a:r>
            <a:endParaRPr b="0" lang="en-GB" sz="900" spc="-1" strike="noStrike">
              <a:solidFill>
                <a:srgbClr val="000000"/>
              </a:solidFill>
              <a:latin typeface="Arial"/>
            </a:endParaRPr>
          </a:p>
        </p:txBody>
      </p:sp>
      <p:sp>
        <p:nvSpPr>
          <p:cNvPr id="492" name="CustomShape 15"/>
          <p:cNvSpPr/>
          <p:nvPr/>
        </p:nvSpPr>
        <p:spPr>
          <a:xfrm>
            <a:off x="9918360" y="2034720"/>
            <a:ext cx="1090800" cy="351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1.75 Earths</a:t>
            </a:r>
            <a:endParaRPr b="0" lang="en-GB" sz="900" spc="-1" strike="noStrike">
              <a:solidFill>
                <a:srgbClr val="000000"/>
              </a:solidFill>
              <a:latin typeface="Arial"/>
            </a:endParaRPr>
          </a:p>
        </p:txBody>
      </p:sp>
      <p:sp>
        <p:nvSpPr>
          <p:cNvPr id="493" name="CustomShape 16"/>
          <p:cNvSpPr/>
          <p:nvPr/>
        </p:nvSpPr>
        <p:spPr>
          <a:xfrm>
            <a:off x="182880" y="1697040"/>
            <a:ext cx="10742400" cy="493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600" spc="-1" strike="noStrike">
                <a:solidFill>
                  <a:srgbClr val="000000"/>
                </a:solidFill>
                <a:latin typeface="DejaVu Sans"/>
                <a:ea typeface="DejaVu Sans"/>
              </a:rPr>
              <a:t>Earth Overshoot Day </a:t>
            </a:r>
            <a:endParaRPr b="0" lang="en-GB" sz="1600" spc="-1" strike="noStrike">
              <a:solidFill>
                <a:srgbClr val="000000"/>
              </a:solidFill>
              <a:latin typeface="Arial"/>
            </a:endParaRPr>
          </a:p>
          <a:p>
            <a:pPr algn="ctr" defTabSz="914400">
              <a:lnSpc>
                <a:spcPct val="100000"/>
              </a:lnSpc>
            </a:pPr>
            <a:r>
              <a:rPr b="0" lang="en-US" sz="1600" spc="-1" strike="noStrike">
                <a:solidFill>
                  <a:srgbClr val="000000"/>
                </a:solidFill>
                <a:latin typeface="DejaVu Sans"/>
                <a:ea typeface="DejaVu Sans"/>
              </a:rPr>
              <a:t>1970-2022</a:t>
            </a:r>
            <a:endParaRPr b="0" lang="en-GB" sz="1600" spc="-1" strike="noStrike">
              <a:solidFill>
                <a:srgbClr val="000000"/>
              </a:solidFill>
              <a:latin typeface="Arial"/>
            </a:endParaRPr>
          </a:p>
        </p:txBody>
      </p:sp>
      <p:sp>
        <p:nvSpPr>
          <p:cNvPr id="494" name="CustomShape 17"/>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95" name="CustomShape 18"/>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 – Overconsumption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7" name="Grafik 279" descr=""/>
          <p:cNvPicPr/>
          <p:nvPr/>
        </p:nvPicPr>
        <p:blipFill>
          <a:blip r:embed="rId1"/>
          <a:stretch/>
        </p:blipFill>
        <p:spPr>
          <a:xfrm>
            <a:off x="2194920" y="1371600"/>
            <a:ext cx="4564440" cy="4956120"/>
          </a:xfrm>
          <a:prstGeom prst="rect">
            <a:avLst/>
          </a:prstGeom>
          <a:ln w="0">
            <a:noFill/>
          </a:ln>
        </p:spPr>
      </p:pic>
      <p:sp>
        <p:nvSpPr>
          <p:cNvPr id="498"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499" name="CustomShape 3"/>
          <p:cNvSpPr/>
          <p:nvPr/>
        </p:nvSpPr>
        <p:spPr>
          <a:xfrm>
            <a:off x="6858000" y="155448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500" name="CustomShape 4"/>
          <p:cNvSpPr/>
          <p:nvPr/>
        </p:nvSpPr>
        <p:spPr>
          <a:xfrm>
            <a:off x="7498080" y="4023360"/>
            <a:ext cx="3741840" cy="291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01"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502"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04" name="Grafik 286" descr=""/>
          <p:cNvPicPr/>
          <p:nvPr/>
        </p:nvPicPr>
        <p:blipFill>
          <a:blip r:embed="rId1"/>
          <a:stretch/>
        </p:blipFill>
        <p:spPr>
          <a:xfrm>
            <a:off x="2194920" y="1371600"/>
            <a:ext cx="4564440" cy="4956120"/>
          </a:xfrm>
          <a:prstGeom prst="rect">
            <a:avLst/>
          </a:prstGeom>
          <a:ln w="0">
            <a:noFill/>
          </a:ln>
        </p:spPr>
      </p:pic>
      <p:sp>
        <p:nvSpPr>
          <p:cNvPr id="505"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506" name="CustomShape 3"/>
          <p:cNvSpPr/>
          <p:nvPr/>
        </p:nvSpPr>
        <p:spPr>
          <a:xfrm>
            <a:off x="6858000" y="155448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507" name="CustomShape 4"/>
          <p:cNvSpPr/>
          <p:nvPr/>
        </p:nvSpPr>
        <p:spPr>
          <a:xfrm>
            <a:off x="7498080" y="402336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508"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509"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11"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p:txBody>
      </p:sp>
      <p:sp>
        <p:nvSpPr>
          <p:cNvPr id="512"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2 </a:t>
            </a:r>
            <a:endParaRPr b="0" lang="en-GB" sz="2400" spc="-1" strike="noStrike">
              <a:solidFill>
                <a:srgbClr val="000000"/>
              </a:solidFill>
              <a:latin typeface="Arial"/>
            </a:endParaRPr>
          </a:p>
        </p:txBody>
      </p:sp>
      <p:sp>
        <p:nvSpPr>
          <p:cNvPr id="321"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3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14" name="CustomShape 3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p:txBody>
      </p:sp>
      <p:sp>
        <p:nvSpPr>
          <p:cNvPr id="515" name="CustomShape 3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28"/>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17" name="CustomShape 29"/>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endParaRPr b="0" lang="en-GB" sz="1800" spc="-1" strike="noStrike">
              <a:solidFill>
                <a:srgbClr val="000000"/>
              </a:solidFill>
              <a:latin typeface="Arial"/>
            </a:endParaRPr>
          </a:p>
        </p:txBody>
      </p:sp>
      <p:sp>
        <p:nvSpPr>
          <p:cNvPr id="518" name="CustomShape 30"/>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2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20" name="CustomShape 26"/>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521" name="CustomShape 27"/>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Is this really still a Problem?</a:t>
            </a:r>
            <a:endParaRPr b="0" lang="en-GB" sz="3000" spc="-1" strike="noStrike">
              <a:solidFill>
                <a:srgbClr val="000000"/>
              </a:solidFill>
              <a:latin typeface="Arial"/>
            </a:endParaRPr>
          </a:p>
        </p:txBody>
      </p:sp>
      <p:sp>
        <p:nvSpPr>
          <p:cNvPr id="523"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5"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Yes!</a:t>
            </a:r>
            <a:endParaRPr b="0" lang="en-GB" sz="2600" spc="-1" strike="noStrike">
              <a:solidFill>
                <a:srgbClr val="000000"/>
              </a:solidFill>
              <a:latin typeface="Arial"/>
            </a:endParaRPr>
          </a:p>
        </p:txBody>
      </p:sp>
      <p:sp>
        <p:nvSpPr>
          <p:cNvPr id="526"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7" name="CustomShape 4"/>
          <p:cNvSpPr/>
          <p:nvPr/>
        </p:nvSpPr>
        <p:spPr>
          <a:xfrm>
            <a:off x="865800" y="285948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28"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30"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31"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32" name="Grafik 305" descr=""/>
          <p:cNvPicPr/>
          <p:nvPr/>
        </p:nvPicPr>
        <p:blipFill>
          <a:blip r:embed="rId5"/>
          <a:stretch/>
        </p:blipFill>
        <p:spPr>
          <a:xfrm>
            <a:off x="432720" y="1264320"/>
            <a:ext cx="4498920" cy="23871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34"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35"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36" name="Grafik 309" descr=""/>
          <p:cNvPicPr/>
          <p:nvPr/>
        </p:nvPicPr>
        <p:blipFill>
          <a:blip r:embed="rId5"/>
          <a:stretch/>
        </p:blipFill>
        <p:spPr>
          <a:xfrm>
            <a:off x="432720" y="1264320"/>
            <a:ext cx="4498920" cy="2387160"/>
          </a:xfrm>
          <a:prstGeom prst="rect">
            <a:avLst/>
          </a:prstGeom>
          <a:ln w="0">
            <a:noFill/>
          </a:ln>
        </p:spPr>
      </p:pic>
      <p:pic>
        <p:nvPicPr>
          <p:cNvPr id="537" name="Grafik 310" descr=""/>
          <p:cNvPicPr/>
          <p:nvPr/>
        </p:nvPicPr>
        <p:blipFill>
          <a:blip r:embed="rId6"/>
          <a:stretch/>
        </p:blipFill>
        <p:spPr>
          <a:xfrm>
            <a:off x="5585400" y="704520"/>
            <a:ext cx="4284000" cy="28555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39"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40"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41" name="Grafik 314" descr=""/>
          <p:cNvPicPr/>
          <p:nvPr/>
        </p:nvPicPr>
        <p:blipFill>
          <a:blip r:embed="rId5"/>
          <a:stretch/>
        </p:blipFill>
        <p:spPr>
          <a:xfrm>
            <a:off x="432720" y="1264320"/>
            <a:ext cx="4498920" cy="2387160"/>
          </a:xfrm>
          <a:prstGeom prst="rect">
            <a:avLst/>
          </a:prstGeom>
          <a:ln w="0">
            <a:noFill/>
          </a:ln>
        </p:spPr>
      </p:pic>
      <p:pic>
        <p:nvPicPr>
          <p:cNvPr id="542" name="Grafik 315" descr=""/>
          <p:cNvPicPr/>
          <p:nvPr/>
        </p:nvPicPr>
        <p:blipFill>
          <a:blip r:embed="rId6"/>
          <a:stretch/>
        </p:blipFill>
        <p:spPr>
          <a:xfrm>
            <a:off x="5585400" y="704520"/>
            <a:ext cx="4284000" cy="2855520"/>
          </a:xfrm>
          <a:prstGeom prst="rect">
            <a:avLst/>
          </a:prstGeom>
          <a:ln w="0">
            <a:noFill/>
          </a:ln>
        </p:spPr>
      </p:pic>
      <p:pic>
        <p:nvPicPr>
          <p:cNvPr id="543" name="Grafik 316" descr=""/>
          <p:cNvPicPr/>
          <p:nvPr/>
        </p:nvPicPr>
        <p:blipFill>
          <a:blip r:embed="rId7"/>
          <a:stretch/>
        </p:blipFill>
        <p:spPr>
          <a:xfrm>
            <a:off x="424080" y="3749040"/>
            <a:ext cx="3958920" cy="22244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45"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46"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47" name="Grafik 320" descr=""/>
          <p:cNvPicPr/>
          <p:nvPr/>
        </p:nvPicPr>
        <p:blipFill>
          <a:blip r:embed="rId5"/>
          <a:stretch/>
        </p:blipFill>
        <p:spPr>
          <a:xfrm>
            <a:off x="432720" y="1264320"/>
            <a:ext cx="4498920" cy="2387160"/>
          </a:xfrm>
          <a:prstGeom prst="rect">
            <a:avLst/>
          </a:prstGeom>
          <a:ln w="0">
            <a:noFill/>
          </a:ln>
        </p:spPr>
      </p:pic>
      <p:pic>
        <p:nvPicPr>
          <p:cNvPr id="548" name="Grafik 321" descr=""/>
          <p:cNvPicPr/>
          <p:nvPr/>
        </p:nvPicPr>
        <p:blipFill>
          <a:blip r:embed="rId6"/>
          <a:stretch/>
        </p:blipFill>
        <p:spPr>
          <a:xfrm>
            <a:off x="5585400" y="704520"/>
            <a:ext cx="4284000" cy="2855520"/>
          </a:xfrm>
          <a:prstGeom prst="rect">
            <a:avLst/>
          </a:prstGeom>
          <a:ln w="0">
            <a:noFill/>
          </a:ln>
        </p:spPr>
      </p:pic>
      <p:pic>
        <p:nvPicPr>
          <p:cNvPr id="549" name="Grafik 322" descr=""/>
          <p:cNvPicPr/>
          <p:nvPr/>
        </p:nvPicPr>
        <p:blipFill>
          <a:blip r:embed="rId7"/>
          <a:stretch/>
        </p:blipFill>
        <p:spPr>
          <a:xfrm>
            <a:off x="424080" y="3749040"/>
            <a:ext cx="3958920" cy="2224440"/>
          </a:xfrm>
          <a:prstGeom prst="rect">
            <a:avLst/>
          </a:prstGeom>
          <a:ln w="0">
            <a:noFill/>
          </a:ln>
        </p:spPr>
      </p:pic>
      <p:pic>
        <p:nvPicPr>
          <p:cNvPr id="550" name="Grafik 323" descr=""/>
          <p:cNvPicPr/>
          <p:nvPr/>
        </p:nvPicPr>
        <p:blipFill>
          <a:blip r:embed="rId8"/>
          <a:stretch/>
        </p:blipFill>
        <p:spPr>
          <a:xfrm>
            <a:off x="6583680" y="4023360"/>
            <a:ext cx="3855600" cy="2371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There Is No Hope</a:t>
            </a:r>
            <a:endParaRPr b="0" lang="en-GB" sz="2400" spc="-1" strike="noStrike">
              <a:solidFill>
                <a:srgbClr val="000000"/>
              </a:solidFill>
              <a:latin typeface="Arial"/>
            </a:endParaRPr>
          </a:p>
        </p:txBody>
      </p:sp>
      <p:sp>
        <p:nvSpPr>
          <p:cNvPr id="552"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are inevitably sending our children to live on an unfamiliar planet.”</a:t>
            </a:r>
            <a:endParaRPr b="0" lang="en-GB" sz="1800" spc="-1" strike="noStrike">
              <a:solidFill>
                <a:srgbClr val="000000"/>
              </a:solidFill>
              <a:latin typeface="Arial"/>
            </a:endParaRPr>
          </a:p>
        </p:txBody>
      </p:sp>
      <p:sp>
        <p:nvSpPr>
          <p:cNvPr id="553"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4"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3 </a:t>
            </a:r>
            <a:endParaRPr b="0" lang="en-GB" sz="2400" spc="-1" strike="noStrike">
              <a:solidFill>
                <a:srgbClr val="000000"/>
              </a:solidFill>
              <a:latin typeface="Arial"/>
            </a:endParaRPr>
          </a:p>
        </p:txBody>
      </p:sp>
      <p:sp>
        <p:nvSpPr>
          <p:cNvPr id="323"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556"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557"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8"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560"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561"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62"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5 </a:t>
            </a:r>
            <a:endParaRPr b="0" lang="en-GB" sz="2400" spc="-1" strike="noStrike">
              <a:solidFill>
                <a:srgbClr val="000000"/>
              </a:solidFill>
              <a:latin typeface="Arial"/>
            </a:endParaRPr>
          </a:p>
        </p:txBody>
      </p:sp>
      <p:sp>
        <p:nvSpPr>
          <p:cNvPr id="564" name="CustomShape 2"/>
          <p:cNvSpPr/>
          <p:nvPr/>
        </p:nvSpPr>
        <p:spPr>
          <a:xfrm>
            <a:off x="335520" y="1268280"/>
            <a:ext cx="10740600" cy="5028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5 </a:t>
            </a:r>
            <a:endParaRPr b="0" lang="en-GB" sz="2400" spc="-1" strike="noStrike">
              <a:solidFill>
                <a:srgbClr val="000000"/>
              </a:solidFill>
              <a:latin typeface="Arial"/>
            </a:endParaRPr>
          </a:p>
        </p:txBody>
      </p:sp>
      <p:sp>
        <p:nvSpPr>
          <p:cNvPr id="566" name="CustomShape 2"/>
          <p:cNvSpPr/>
          <p:nvPr/>
        </p:nvSpPr>
        <p:spPr>
          <a:xfrm>
            <a:off x="335520" y="1268280"/>
            <a:ext cx="10740600" cy="5028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GB" sz="1800" spc="-1" strike="noStrike">
              <a:solidFill>
                <a:srgbClr val="000000"/>
              </a:solidFill>
              <a:latin typeface="Arial"/>
            </a:endParaRPr>
          </a:p>
        </p:txBody>
      </p:sp>
      <p:sp>
        <p:nvSpPr>
          <p:cNvPr id="567" name="CustomShape 3"/>
          <p:cNvSpPr/>
          <p:nvPr/>
        </p:nvSpPr>
        <p:spPr>
          <a:xfrm>
            <a:off x="263520" y="6411600"/>
            <a:ext cx="8968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https://www.ericachenoweth.com/research</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Basic Law for the Federal Republic of Germany</a:t>
            </a:r>
            <a:endParaRPr b="0" lang="en-GB" sz="2400" spc="-1" strike="noStrike">
              <a:solidFill>
                <a:srgbClr val="000000"/>
              </a:solidFill>
              <a:latin typeface="Arial"/>
            </a:endParaRPr>
          </a:p>
          <a:p>
            <a:pPr defTabSz="914400">
              <a:lnSpc>
                <a:spcPct val="100000"/>
              </a:lnSpc>
            </a:pPr>
            <a:endParaRPr b="0" lang="en-GB" sz="2400" spc="-1" strike="noStrike">
              <a:solidFill>
                <a:srgbClr val="000000"/>
              </a:solidFill>
              <a:latin typeface="Arial"/>
            </a:endParaRPr>
          </a:p>
        </p:txBody>
      </p:sp>
      <p:sp>
        <p:nvSpPr>
          <p:cNvPr id="569" name="CustomShape 2"/>
          <p:cNvSpPr/>
          <p:nvPr/>
        </p:nvSpPr>
        <p:spPr>
          <a:xfrm>
            <a:off x="436320" y="124308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GB" sz="2200" spc="-1" strike="noStrike">
              <a:solidFill>
                <a:srgbClr val="000000"/>
              </a:solidFill>
              <a:latin typeface="Arial"/>
            </a:endParaRPr>
          </a:p>
        </p:txBody>
      </p:sp>
      <p:sp>
        <p:nvSpPr>
          <p:cNvPr id="570" name="CustomShape 3"/>
          <p:cNvSpPr/>
          <p:nvPr/>
        </p:nvSpPr>
        <p:spPr>
          <a:xfrm>
            <a:off x="342360" y="126864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GB" sz="1800" spc="-1" strike="noStrike">
              <a:solidFill>
                <a:srgbClr val="000000"/>
              </a:solidFill>
              <a:latin typeface="Arial"/>
            </a:endParaRPr>
          </a:p>
        </p:txBody>
      </p:sp>
      <p:sp>
        <p:nvSpPr>
          <p:cNvPr id="571" name="CustomShape 4"/>
          <p:cNvSpPr/>
          <p:nvPr/>
        </p:nvSpPr>
        <p:spPr>
          <a:xfrm>
            <a:off x="372600" y="2469240"/>
            <a:ext cx="1060128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72" name="CustomShape 5"/>
          <p:cNvSpPr/>
          <p:nvPr/>
        </p:nvSpPr>
        <p:spPr>
          <a:xfrm>
            <a:off x="270360" y="6411960"/>
            <a:ext cx="8968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https://www.gesetze-im-internet.de/englisch_gg/englisch_gg.html#p0116</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What is this course all About?</a:t>
            </a:r>
            <a:endParaRPr b="0" lang="en-GB" sz="3000" spc="-1" strike="noStrike">
              <a:solidFill>
                <a:srgbClr val="000000"/>
              </a:solidFill>
              <a:latin typeface="Arial"/>
            </a:endParaRPr>
          </a:p>
        </p:txBody>
      </p:sp>
      <p:sp>
        <p:nvSpPr>
          <p:cNvPr id="574"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76"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577"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79"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 a Nutshell</a:t>
            </a:r>
            <a:endParaRPr b="0" lang="en-GB" sz="2200" spc="-1" strike="noStrike">
              <a:solidFill>
                <a:srgbClr val="000000"/>
              </a:solidFill>
              <a:latin typeface="Arial"/>
            </a:endParaRPr>
          </a:p>
        </p:txBody>
      </p:sp>
      <p:sp>
        <p:nvSpPr>
          <p:cNvPr id="580" name="CustomShape 3"/>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GB" sz="1800" spc="-1" strike="noStrike">
              <a:solidFill>
                <a:srgbClr val="000000"/>
              </a:solidFill>
              <a:latin typeface="Arial"/>
            </a:endParaRPr>
          </a:p>
        </p:txBody>
      </p:sp>
      <p:sp>
        <p:nvSpPr>
          <p:cNvPr id="581" name="CustomShape 4"/>
          <p:cNvSpPr/>
          <p:nvPr/>
        </p:nvSpPr>
        <p:spPr>
          <a:xfrm>
            <a:off x="866160" y="285984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83"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GB" sz="1800" spc="-1" strike="noStrike">
              <a:solidFill>
                <a:srgbClr val="000000"/>
              </a:solidFill>
              <a:latin typeface="Arial"/>
            </a:endParaRPr>
          </a:p>
        </p:txBody>
      </p:sp>
      <p:sp>
        <p:nvSpPr>
          <p:cNvPr id="584"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86" name="CustomShape 2"/>
          <p:cNvSpPr/>
          <p:nvPr/>
        </p:nvSpPr>
        <p:spPr>
          <a:xfrm>
            <a:off x="263520" y="6411600"/>
            <a:ext cx="647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https://www.tu-clausthal.de/en/university/about-us</a:t>
            </a:r>
            <a:endParaRPr b="0" lang="en-GB" sz="900" spc="-1" strike="noStrike">
              <a:solidFill>
                <a:srgbClr val="000000"/>
              </a:solidFill>
              <a:latin typeface="Arial"/>
            </a:endParaRPr>
          </a:p>
        </p:txBody>
      </p:sp>
      <p:pic>
        <p:nvPicPr>
          <p:cNvPr id="587" name="Grafik 2_1" descr=""/>
          <p:cNvPicPr/>
          <p:nvPr/>
        </p:nvPicPr>
        <p:blipFill>
          <a:blip r:embed="rId1"/>
          <a:stretch/>
        </p:blipFill>
        <p:spPr>
          <a:xfrm>
            <a:off x="417240" y="1726200"/>
            <a:ext cx="5670720" cy="4396680"/>
          </a:xfrm>
          <a:prstGeom prst="rect">
            <a:avLst/>
          </a:prstGeom>
          <a:ln w="0">
            <a:noFill/>
          </a:ln>
        </p:spPr>
      </p:pic>
      <p:pic>
        <p:nvPicPr>
          <p:cNvPr id="588" name="Grafik 7_1" descr=""/>
          <p:cNvPicPr/>
          <p:nvPr/>
        </p:nvPicPr>
        <p:blipFill>
          <a:blip r:embed="rId2"/>
          <a:stretch/>
        </p:blipFill>
        <p:spPr>
          <a:xfrm>
            <a:off x="6521400" y="1697040"/>
            <a:ext cx="3990600" cy="4710960"/>
          </a:xfrm>
          <a:prstGeom prst="rect">
            <a:avLst/>
          </a:prstGeom>
          <a:ln w="0">
            <a:noFill/>
          </a:ln>
        </p:spPr>
      </p:pic>
      <p:sp>
        <p:nvSpPr>
          <p:cNvPr id="589"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Clausthal University of Technology – Research Profile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34"/>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4 </a:t>
            </a:r>
            <a:endParaRPr b="0" lang="en-GB" sz="2400" spc="-1" strike="noStrike">
              <a:solidFill>
                <a:srgbClr val="000000"/>
              </a:solidFill>
              <a:latin typeface="Arial"/>
            </a:endParaRPr>
          </a:p>
        </p:txBody>
      </p:sp>
      <p:sp>
        <p:nvSpPr>
          <p:cNvPr id="325" name="CustomShape 35"/>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This Course Is Not</a:t>
            </a:r>
            <a:endParaRPr b="0" lang="en-GB" sz="2400" spc="-1" strike="noStrike">
              <a:solidFill>
                <a:srgbClr val="000000"/>
              </a:solidFill>
              <a:latin typeface="Arial"/>
            </a:endParaRPr>
          </a:p>
        </p:txBody>
      </p:sp>
      <p:sp>
        <p:nvSpPr>
          <p:cNvPr id="591"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marL="216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592"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94"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595"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6"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7"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99"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600"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1"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2"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604"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605"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6"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07"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609"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GB" sz="1800" spc="-1" strike="noStrike">
              <a:solidFill>
                <a:srgbClr val="000000"/>
              </a:solidFill>
              <a:latin typeface="Arial"/>
            </a:endParaRPr>
          </a:p>
        </p:txBody>
      </p:sp>
      <p:sp>
        <p:nvSpPr>
          <p:cNvPr id="610"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1"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12"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614" name="CustomShape 2"/>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16" name="CustomShape 2"/>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An Inconvenient Problem</a:t>
            </a:r>
            <a:endParaRPr b="0" lang="en-GB" sz="3000" spc="-1" strike="noStrike">
              <a:solidFill>
                <a:srgbClr val="000000"/>
              </a:solidFill>
              <a:latin typeface="Arial"/>
            </a:endParaRPr>
          </a:p>
        </p:txBody>
      </p:sp>
      <p:sp>
        <p:nvSpPr>
          <p:cNvPr id="327"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329"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0"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33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We only have one planet and we are ruining it.</a:t>
            </a:r>
            <a:endParaRPr b="0" lang="en-GB" sz="2600" spc="-1" strike="noStrike">
              <a:solidFill>
                <a:srgbClr val="000000"/>
              </a:solidFill>
              <a:latin typeface="Arial"/>
            </a:endParaRPr>
          </a:p>
        </p:txBody>
      </p:sp>
      <p:sp>
        <p:nvSpPr>
          <p:cNvPr id="333"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4" name="CustomShape 4"/>
          <p:cNvSpPr/>
          <p:nvPr/>
        </p:nvSpPr>
        <p:spPr>
          <a:xfrm>
            <a:off x="865800" y="285948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TotalTime>
  <Application>LibreOffice/24.2.6.2$Linux_X86_64 LibreOffice_project/420$Build-2</Application>
  <AppVersion>15.0000</AppVersion>
  <Words>3962</Words>
  <Paragraphs>438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2024-10-30T12:58:52Z</cp:lastPrinted>
  <dcterms:modified xsi:type="dcterms:W3CDTF">2024-10-30T13:00:01Z</dcterms:modified>
  <cp:revision>3594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